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Open Sans Light"/>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60" roundtripDataSignature="AMtx7miPNmY0DCENaoSINKrXWg1gC4yK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customschemas.google.com/relationships/presentationmetadata" Target="meta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OpenSansLight-bold.fntdata"/><Relationship Id="rId52" Type="http://schemas.openxmlformats.org/officeDocument/2006/relationships/font" Target="fonts/OpenSansLight-regular.fntdata"/><Relationship Id="rId11" Type="http://schemas.openxmlformats.org/officeDocument/2006/relationships/slide" Target="slides/slide6.xml"/><Relationship Id="rId55" Type="http://schemas.openxmlformats.org/officeDocument/2006/relationships/font" Target="fonts/OpenSansLight-boldItalic.fntdata"/><Relationship Id="rId10" Type="http://schemas.openxmlformats.org/officeDocument/2006/relationships/slide" Target="slides/slide5.xml"/><Relationship Id="rId54" Type="http://schemas.openxmlformats.org/officeDocument/2006/relationships/font" Target="fonts/OpenSansLight-italic.fntdata"/><Relationship Id="rId13" Type="http://schemas.openxmlformats.org/officeDocument/2006/relationships/slide" Target="slides/slide8.xml"/><Relationship Id="rId57" Type="http://schemas.openxmlformats.org/officeDocument/2006/relationships/font" Target="fonts/OpenSans-bold.fntdata"/><Relationship Id="rId12" Type="http://schemas.openxmlformats.org/officeDocument/2006/relationships/slide" Target="slides/slide7.xml"/><Relationship Id="rId56" Type="http://schemas.openxmlformats.org/officeDocument/2006/relationships/font" Target="fonts/OpenSans-regular.fntdata"/><Relationship Id="rId15" Type="http://schemas.openxmlformats.org/officeDocument/2006/relationships/slide" Target="slides/slide10.xml"/><Relationship Id="rId59" Type="http://schemas.openxmlformats.org/officeDocument/2006/relationships/font" Target="fonts/OpenSans-boldItalic.fntdata"/><Relationship Id="rId14" Type="http://schemas.openxmlformats.org/officeDocument/2006/relationships/slide" Target="slides/slide9.xml"/><Relationship Id="rId58"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1" name="Google Shape;87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7" name="Google Shape;96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6" name="Google Shape;976;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983" name="Google Shape;98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 name="Google Shape;98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9" name="Google Shape;98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7" name="Google Shape;99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04" name="Google Shape;100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9" name="Google Shape;100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t/>
            </a:r>
            <a:endParaRPr/>
          </a:p>
        </p:txBody>
      </p:sp>
      <p:sp>
        <p:nvSpPr>
          <p:cNvPr id="1010" name="Google Shape;101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17" name="Google Shape;101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3" name="Google Shape;102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29" name="Google Shape;102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79" name="Google Shape;87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45" name="Google Shape;10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53" name="Google Shape;105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63" name="Google Shape;106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69" name="Google Shape;106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1" name="Google Shape;108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87" name="Google Shape;108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093" name="Google Shape;109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8" name="Google Shape;109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9" name="Google Shape;109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07" name="Google Shape;110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2" name="Google Shape;111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3" name="Google Shape;1113;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884" name="Google Shape;8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0" name="Google Shape;112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28" name="Google Shape;112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 name="Google Shape;1133;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4" name="Google Shape;1134;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1" name="Google Shape;114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2" name="Google Shape;114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9" name="Google Shape;1149;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0" name="Google Shape;1150;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7" name="Google Shape;115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8" name="Google Shape;1158;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65" name="Google Shape;116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0" name="Google Shape;1170;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1" name="Google Shape;1171;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8" name="Google Shape;117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9" name="Google Shape;1179;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86" name="Google Shape;118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3" name="Google Shape;913;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191" name="Google Shape;119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9" name="Google Shape;1199;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0" name="Google Shape;1200;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4" name="Google Shape;1214;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5" name="Google Shape;1215;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22" name="Google Shape;122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8" name="Google Shape;1228;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5" name="Google Shape;1235;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6" name="Google Shape;1236;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43" name="Google Shape;1243;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4" name="Google Shape;1244;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d9a316ff5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 name="Google Shape;920;g2d9a316ff5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التحول إلى خادم MX لكل نقطة - قد تقوم خوادم MX المتعددة بحل نفس عناوين IP.</a:t>
            </a:r>
            <a:endParaRPr/>
          </a:p>
          <a:p>
            <a:pPr indent="0" lvl="0" marL="0" rtl="1" algn="r">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كامل</a:t>
            </a:r>
            <a:r>
              <a:rPr lang="en-US">
                <a:latin typeface="Arial"/>
                <a:ea typeface="Arial"/>
                <a:cs typeface="Arial"/>
                <a:sym typeface="Arial"/>
              </a:rPr>
              <a:t>: اجتازت جميع عناوين IP الاختبارات</a:t>
            </a:r>
            <a:endParaRPr/>
          </a:p>
          <a:p>
            <a:pPr indent="0" lvl="0" marL="0" rtl="1" algn="r">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جزئي</a:t>
            </a:r>
            <a:r>
              <a:rPr lang="en-US">
                <a:latin typeface="Arial"/>
                <a:ea typeface="Arial"/>
                <a:cs typeface="Arial"/>
                <a:sym typeface="Arial"/>
              </a:rPr>
              <a:t>: اجتازت بعض عناوين IP الاختبارات، وفشل البعض في اجتيازها</a:t>
            </a:r>
            <a:endParaRPr/>
          </a:p>
          <a:p>
            <a:pPr indent="0" lvl="0" marL="0" rtl="1" algn="r">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لا يوجد:</a:t>
            </a:r>
            <a:r>
              <a:rPr lang="en-US">
                <a:latin typeface="Arial"/>
                <a:ea typeface="Arial"/>
                <a:cs typeface="Arial"/>
                <a:sym typeface="Arial"/>
              </a:rPr>
              <a:t> فشلت عناوين IP لخادم MX جميعها في اجتياز الاختبارات</a:t>
            </a:r>
            <a:endParaRPr/>
          </a:p>
          <a:p>
            <a:pPr indent="0" lvl="0" marL="0" rtl="1" algn="r">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بدون IP:</a:t>
            </a:r>
            <a:r>
              <a:rPr lang="en-US">
                <a:latin typeface="Arial"/>
                <a:ea typeface="Arial"/>
                <a:cs typeface="Arial"/>
                <a:sym typeface="Arial"/>
              </a:rPr>
              <a:t> لا يمكن حل أي عناوين IP لخادم MX (على سبيل المثال (NXdomain</a:t>
            </a:r>
            <a:endParaRPr>
              <a:latin typeface="Arial"/>
              <a:ea typeface="Arial"/>
              <a:cs typeface="Arial"/>
              <a:sym typeface="Arial"/>
            </a:endParaRPr>
          </a:p>
          <a:p>
            <a:pPr indent="0" lvl="0" marL="0" rtl="1" algn="r">
              <a:lnSpc>
                <a:spcPct val="100000"/>
              </a:lnSpc>
              <a:spcBef>
                <a:spcPts val="0"/>
              </a:spcBef>
              <a:spcAft>
                <a:spcPts val="0"/>
              </a:spcAft>
              <a:buClr>
                <a:schemeClr val="dk1"/>
              </a:buClr>
              <a:buSzPts val="1200"/>
              <a:buFont typeface="Calibri"/>
              <a:buNone/>
            </a:pPr>
            <a:r>
              <a:rPr b="1" lang="en-US">
                <a:latin typeface="Arial"/>
                <a:ea typeface="Arial"/>
                <a:cs typeface="Arial"/>
                <a:sym typeface="Arial"/>
              </a:rPr>
              <a:t>لم يتم اختباره:</a:t>
            </a:r>
            <a:r>
              <a:rPr lang="en-US">
                <a:latin typeface="Arial"/>
                <a:ea typeface="Arial"/>
                <a:cs typeface="Arial"/>
                <a:sym typeface="Arial"/>
              </a:rPr>
              <a:t> لا يمكن اختبار عناوين IP (على سبيل المثال، انتهاء المهلة، رفض الاتصالات، عناوين IP ذات الاستخدام الخاص، إلخ)</a:t>
            </a:r>
            <a:endParaRPr/>
          </a:p>
        </p:txBody>
      </p:sp>
      <p:sp>
        <p:nvSpPr>
          <p:cNvPr id="921" name="Google Shape;921;g2d9a316ff51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1"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9" name="Google Shape;92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0" name="Google Shape;93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9" name="Google Shape;93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0" name="Google Shape;94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9" name="Google Shape;94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0" name="Google Shape;95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8" name="Google Shape;95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25.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51.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6.png"/><Relationship Id="rId17" Type="http://schemas.openxmlformats.org/officeDocument/2006/relationships/hyperlink" Target="https://www.youtube.com/user/ICANNnews" TargetMode="External"/><Relationship Id="rId16" Type="http://schemas.openxmlformats.org/officeDocument/2006/relationships/image" Target="../media/image28.png"/><Relationship Id="rId5" Type="http://schemas.openxmlformats.org/officeDocument/2006/relationships/image" Target="../media/image31.png"/><Relationship Id="rId19" Type="http://schemas.openxmlformats.org/officeDocument/2006/relationships/image" Target="../media/image29.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21" name="Shape 21"/>
        <p:cNvGrpSpPr/>
        <p:nvPr/>
      </p:nvGrpSpPr>
      <p:grpSpPr>
        <a:xfrm>
          <a:off x="0" y="0"/>
          <a:ext cx="0" cy="0"/>
          <a:chOff x="0" y="0"/>
          <a:chExt cx="0" cy="0"/>
        </a:xfrm>
      </p:grpSpPr>
      <p:pic>
        <p:nvPicPr>
          <p:cNvPr id="22" name="Google Shape;22;p4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3" name="Google Shape;23;p48"/>
          <p:cNvPicPr preferRelativeResize="0"/>
          <p:nvPr/>
        </p:nvPicPr>
        <p:blipFill rotWithShape="1">
          <a:blip r:embed="rId3">
            <a:alphaModFix/>
          </a:blip>
          <a:srcRect b="0" l="0" r="0" t="0"/>
          <a:stretch/>
        </p:blipFill>
        <p:spPr>
          <a:xfrm>
            <a:off x="10263765" y="4878388"/>
            <a:ext cx="1193800" cy="952500"/>
          </a:xfrm>
          <a:prstGeom prst="rect">
            <a:avLst/>
          </a:prstGeom>
          <a:noFill/>
          <a:ln>
            <a:noFill/>
          </a:ln>
        </p:spPr>
      </p:pic>
      <p:grpSp>
        <p:nvGrpSpPr>
          <p:cNvPr id="24" name="Google Shape;24;p48"/>
          <p:cNvGrpSpPr/>
          <p:nvPr/>
        </p:nvGrpSpPr>
        <p:grpSpPr>
          <a:xfrm flipH="1">
            <a:off x="0" y="3470275"/>
            <a:ext cx="11687175" cy="2676525"/>
            <a:chOff x="0" y="3470275"/>
            <a:chExt cx="11687175" cy="2676525"/>
          </a:xfrm>
        </p:grpSpPr>
        <p:sp>
          <p:nvSpPr>
            <p:cNvPr id="25" name="Google Shape;25;p48"/>
            <p:cNvSpPr/>
            <p:nvPr/>
          </p:nvSpPr>
          <p:spPr>
            <a:xfrm>
              <a:off x="1825625" y="6102350"/>
              <a:ext cx="44450" cy="444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6" name="Google Shape;26;p48"/>
            <p:cNvCxnSpPr/>
            <p:nvPr/>
          </p:nvCxnSpPr>
          <p:spPr>
            <a:xfrm rot="10800000">
              <a:off x="0" y="6124575"/>
              <a:ext cx="1793875" cy="0"/>
            </a:xfrm>
            <a:prstGeom prst="straightConnector1">
              <a:avLst/>
            </a:prstGeom>
            <a:noFill/>
            <a:ln cap="flat" cmpd="sng" w="12700">
              <a:solidFill>
                <a:schemeClr val="lt1"/>
              </a:solidFill>
              <a:prstDash val="solid"/>
              <a:round/>
              <a:headEnd len="sm" w="sm" type="none"/>
              <a:tailEnd len="sm" w="sm" type="none"/>
            </a:ln>
          </p:spPr>
        </p:cxnSp>
        <p:cxnSp>
          <p:nvCxnSpPr>
            <p:cNvPr id="27" name="Google Shape;27;p48"/>
            <p:cNvCxnSpPr/>
            <p:nvPr/>
          </p:nvCxnSpPr>
          <p:spPr>
            <a:xfrm rot="10800000">
              <a:off x="1892300" y="6124575"/>
              <a:ext cx="9721850" cy="0"/>
            </a:xfrm>
            <a:prstGeom prst="straightConnector1">
              <a:avLst/>
            </a:prstGeom>
            <a:noFill/>
            <a:ln cap="flat" cmpd="sng" w="12700">
              <a:solidFill>
                <a:schemeClr val="lt1"/>
              </a:solidFill>
              <a:prstDash val="solid"/>
              <a:round/>
              <a:headEnd len="sm" w="sm" type="none"/>
              <a:tailEnd len="sm" w="sm" type="none"/>
            </a:ln>
          </p:spPr>
        </p:cxnSp>
        <p:sp>
          <p:nvSpPr>
            <p:cNvPr id="28" name="Google Shape;28;p48"/>
            <p:cNvSpPr/>
            <p:nvPr/>
          </p:nvSpPr>
          <p:spPr>
            <a:xfrm flipH="1">
              <a:off x="11642725" y="6102350"/>
              <a:ext cx="44450" cy="4445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48"/>
            <p:cNvSpPr/>
            <p:nvPr/>
          </p:nvSpPr>
          <p:spPr>
            <a:xfrm flipH="1">
              <a:off x="11642725" y="3470275"/>
              <a:ext cx="44450" cy="4603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 name="Google Shape;30;p48"/>
            <p:cNvCxnSpPr/>
            <p:nvPr/>
          </p:nvCxnSpPr>
          <p:spPr>
            <a:xfrm rot="10800000">
              <a:off x="1849438" y="3552825"/>
              <a:ext cx="0" cy="2530475"/>
            </a:xfrm>
            <a:prstGeom prst="straightConnector1">
              <a:avLst/>
            </a:prstGeom>
            <a:noFill/>
            <a:ln cap="flat" cmpd="sng" w="12700">
              <a:solidFill>
                <a:schemeClr val="lt1"/>
              </a:solidFill>
              <a:prstDash val="solid"/>
              <a:round/>
              <a:headEnd len="sm" w="sm" type="none"/>
              <a:tailEnd len="sm" w="sm" type="none"/>
            </a:ln>
          </p:spPr>
        </p:cxnSp>
        <p:sp>
          <p:nvSpPr>
            <p:cNvPr id="31" name="Google Shape;31;p48"/>
            <p:cNvSpPr/>
            <p:nvPr/>
          </p:nvSpPr>
          <p:spPr>
            <a:xfrm rot="-5400000">
              <a:off x="1847850" y="3495676"/>
              <a:ext cx="122237"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2" name="Google Shape;32;p48"/>
            <p:cNvCxnSpPr/>
            <p:nvPr/>
          </p:nvCxnSpPr>
          <p:spPr>
            <a:xfrm rot="10800000">
              <a:off x="1898650" y="3494088"/>
              <a:ext cx="9715500" cy="0"/>
            </a:xfrm>
            <a:prstGeom prst="straightConnector1">
              <a:avLst/>
            </a:prstGeom>
            <a:noFill/>
            <a:ln cap="flat" cmpd="sng" w="12700">
              <a:solidFill>
                <a:schemeClr val="lt1"/>
              </a:solidFill>
              <a:prstDash val="solid"/>
              <a:round/>
              <a:headEnd len="sm" w="sm" type="none"/>
              <a:tailEnd len="sm" w="sm" type="none"/>
            </a:ln>
          </p:spPr>
        </p:cxnSp>
      </p:grpSp>
      <p:sp>
        <p:nvSpPr>
          <p:cNvPr id="33" name="Google Shape;33;p48"/>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8"/>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4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 name="Google Shape;36;p48"/>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1" algn="r">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7" name="Google Shape;37;p4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94" name="Shape 94"/>
        <p:cNvGrpSpPr/>
        <p:nvPr/>
      </p:nvGrpSpPr>
      <p:grpSpPr>
        <a:xfrm>
          <a:off x="0" y="0"/>
          <a:ext cx="0" cy="0"/>
          <a:chOff x="0" y="0"/>
          <a:chExt cx="0" cy="0"/>
        </a:xfrm>
      </p:grpSpPr>
      <p:sp>
        <p:nvSpPr>
          <p:cNvPr id="95" name="Google Shape;95;p57"/>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6" name="Google Shape;96;p57"/>
          <p:cNvPicPr preferRelativeResize="0"/>
          <p:nvPr/>
        </p:nvPicPr>
        <p:blipFill rotWithShape="1">
          <a:blip r:embed="rId2">
            <a:alphaModFix/>
          </a:blip>
          <a:srcRect b="0" l="0" r="0" t="0"/>
          <a:stretch/>
        </p:blipFill>
        <p:spPr>
          <a:xfrm>
            <a:off x="566738" y="5194300"/>
            <a:ext cx="1193800" cy="952500"/>
          </a:xfrm>
          <a:prstGeom prst="rect">
            <a:avLst/>
          </a:prstGeom>
          <a:noFill/>
          <a:ln>
            <a:noFill/>
          </a:ln>
        </p:spPr>
      </p:pic>
      <p:sp>
        <p:nvSpPr>
          <p:cNvPr id="97" name="Google Shape;97;p57"/>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1" algn="r">
              <a:lnSpc>
                <a:spcPct val="100000"/>
              </a:lnSpc>
              <a:spcBef>
                <a:spcPts val="0"/>
              </a:spcBef>
              <a:spcAft>
                <a:spcPts val="0"/>
              </a:spcAft>
              <a:buClr>
                <a:srgbClr val="000000"/>
              </a:buClr>
              <a:buSzPts val="1400"/>
              <a:buFont typeface="Arial"/>
              <a:buNone/>
              <a:defRPr b="1" i="0" sz="36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98" name="Google Shape;98;p57"/>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p57"/>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0" name="Google Shape;100;p57"/>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1" name="Google Shape;101;p57"/>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102" name="Shape 102"/>
        <p:cNvGrpSpPr/>
        <p:nvPr/>
      </p:nvGrpSpPr>
      <p:grpSpPr>
        <a:xfrm>
          <a:off x="0" y="0"/>
          <a:ext cx="0" cy="0"/>
          <a:chOff x="0" y="0"/>
          <a:chExt cx="0" cy="0"/>
        </a:xfrm>
      </p:grpSpPr>
      <p:pic>
        <p:nvPicPr>
          <p:cNvPr id="103" name="Google Shape;103;p58"/>
          <p:cNvPicPr preferRelativeResize="0"/>
          <p:nvPr/>
        </p:nvPicPr>
        <p:blipFill rotWithShape="1">
          <a:blip r:embed="rId2">
            <a:alphaModFix/>
          </a:blip>
          <a:srcRect b="0" l="0" r="0" t="0"/>
          <a:stretch/>
        </p:blipFill>
        <p:spPr>
          <a:xfrm>
            <a:off x="327025" y="4875213"/>
            <a:ext cx="1189038" cy="950912"/>
          </a:xfrm>
          <a:prstGeom prst="rect">
            <a:avLst/>
          </a:prstGeom>
          <a:noFill/>
          <a:ln>
            <a:noFill/>
          </a:ln>
        </p:spPr>
      </p:pic>
      <p:sp>
        <p:nvSpPr>
          <p:cNvPr id="104" name="Google Shape;104;p58"/>
          <p:cNvSpPr/>
          <p:nvPr/>
        </p:nvSpPr>
        <p:spPr>
          <a:xfrm>
            <a:off x="1825625" y="6102350"/>
            <a:ext cx="44450"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5" name="Google Shape;105;p58"/>
          <p:cNvCxnSpPr/>
          <p:nvPr/>
        </p:nvCxnSpPr>
        <p:spPr>
          <a:xfrm rot="10800000">
            <a:off x="0" y="6124575"/>
            <a:ext cx="1793875" cy="0"/>
          </a:xfrm>
          <a:prstGeom prst="straightConnector1">
            <a:avLst/>
          </a:prstGeom>
          <a:noFill/>
          <a:ln cap="flat" cmpd="sng" w="12700">
            <a:solidFill>
              <a:srgbClr val="0B3458"/>
            </a:solidFill>
            <a:prstDash val="solid"/>
            <a:round/>
            <a:headEnd len="sm" w="sm" type="none"/>
            <a:tailEnd len="sm" w="sm" type="none"/>
          </a:ln>
        </p:spPr>
      </p:cxnSp>
      <p:cxnSp>
        <p:nvCxnSpPr>
          <p:cNvPr id="106" name="Google Shape;106;p58"/>
          <p:cNvCxnSpPr/>
          <p:nvPr/>
        </p:nvCxnSpPr>
        <p:spPr>
          <a:xfrm rot="10800000">
            <a:off x="1892300" y="6124575"/>
            <a:ext cx="9721850" cy="0"/>
          </a:xfrm>
          <a:prstGeom prst="straightConnector1">
            <a:avLst/>
          </a:prstGeom>
          <a:noFill/>
          <a:ln cap="flat" cmpd="sng" w="12700">
            <a:solidFill>
              <a:srgbClr val="0B3458"/>
            </a:solidFill>
            <a:prstDash val="solid"/>
            <a:round/>
            <a:headEnd len="sm" w="sm" type="none"/>
            <a:tailEnd len="sm" w="sm" type="none"/>
          </a:ln>
        </p:spPr>
      </p:cxnSp>
      <p:sp>
        <p:nvSpPr>
          <p:cNvPr id="107" name="Google Shape;107;p58"/>
          <p:cNvSpPr/>
          <p:nvPr/>
        </p:nvSpPr>
        <p:spPr>
          <a:xfrm flipH="1">
            <a:off x="11642725" y="6102350"/>
            <a:ext cx="44450"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58"/>
          <p:cNvSpPr/>
          <p:nvPr/>
        </p:nvSpPr>
        <p:spPr>
          <a:xfrm flipH="1">
            <a:off x="11642725" y="3470275"/>
            <a:ext cx="44450" cy="46038"/>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9" name="Google Shape;109;p58"/>
          <p:cNvCxnSpPr/>
          <p:nvPr/>
        </p:nvCxnSpPr>
        <p:spPr>
          <a:xfrm rot="10800000">
            <a:off x="1849438" y="3552825"/>
            <a:ext cx="0" cy="2530475"/>
          </a:xfrm>
          <a:prstGeom prst="straightConnector1">
            <a:avLst/>
          </a:prstGeom>
          <a:noFill/>
          <a:ln cap="flat" cmpd="sng" w="12700">
            <a:solidFill>
              <a:srgbClr val="0B3458"/>
            </a:solidFill>
            <a:prstDash val="solid"/>
            <a:round/>
            <a:headEnd len="sm" w="sm" type="none"/>
            <a:tailEnd len="sm" w="sm" type="none"/>
          </a:ln>
        </p:spPr>
      </p:cxnSp>
      <p:sp>
        <p:nvSpPr>
          <p:cNvPr id="110" name="Google Shape;110;p58"/>
          <p:cNvSpPr/>
          <p:nvPr/>
        </p:nvSpPr>
        <p:spPr>
          <a:xfrm rot="-5400000">
            <a:off x="1847850" y="3495676"/>
            <a:ext cx="122237" cy="11906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11" name="Google Shape;111;p58"/>
          <p:cNvCxnSpPr/>
          <p:nvPr/>
        </p:nvCxnSpPr>
        <p:spPr>
          <a:xfrm rot="10800000">
            <a:off x="1898650" y="3494088"/>
            <a:ext cx="9715500" cy="0"/>
          </a:xfrm>
          <a:prstGeom prst="straightConnector1">
            <a:avLst/>
          </a:prstGeom>
          <a:noFill/>
          <a:ln cap="flat" cmpd="sng" w="12700">
            <a:solidFill>
              <a:srgbClr val="0B3458"/>
            </a:solidFill>
            <a:prstDash val="solid"/>
            <a:round/>
            <a:headEnd len="sm" w="sm" type="none"/>
            <a:tailEnd len="sm" w="sm" type="none"/>
          </a:ln>
        </p:spPr>
      </p:cxnSp>
      <p:sp>
        <p:nvSpPr>
          <p:cNvPr id="112" name="Google Shape;112;p58"/>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1" algn="r">
              <a:lnSpc>
                <a:spcPct val="100000"/>
              </a:lnSpc>
              <a:spcBef>
                <a:spcPts val="0"/>
              </a:spcBef>
              <a:spcAft>
                <a:spcPts val="0"/>
              </a:spcAft>
              <a:buClr>
                <a:srgbClr val="000000"/>
              </a:buClr>
              <a:buSzPts val="1400"/>
              <a:buFont typeface="Arial"/>
              <a:buNone/>
              <a:defRPr b="1" i="0" sz="36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13" name="Google Shape;113;p58"/>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58"/>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5" name="Google Shape;115;p58"/>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6" name="Google Shape;116;p58"/>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117" name="Shape 117"/>
        <p:cNvGrpSpPr/>
        <p:nvPr/>
      </p:nvGrpSpPr>
      <p:grpSpPr>
        <a:xfrm>
          <a:off x="0" y="0"/>
          <a:ext cx="0" cy="0"/>
          <a:chOff x="0" y="0"/>
          <a:chExt cx="0" cy="0"/>
        </a:xfrm>
      </p:grpSpPr>
      <p:cxnSp>
        <p:nvCxnSpPr>
          <p:cNvPr id="118" name="Google Shape;118;p59"/>
          <p:cNvCxnSpPr/>
          <p:nvPr/>
        </p:nvCxnSpPr>
        <p:spPr>
          <a:xfrm rot="10800000">
            <a:off x="0" y="60801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19" name="Google Shape;119;p59"/>
          <p:cNvCxnSpPr/>
          <p:nvPr/>
        </p:nvCxnSpPr>
        <p:spPr>
          <a:xfrm rot="10800000">
            <a:off x="0" y="6319838"/>
            <a:ext cx="12192000" cy="0"/>
          </a:xfrm>
          <a:prstGeom prst="straightConnector1">
            <a:avLst/>
          </a:prstGeom>
          <a:noFill/>
          <a:ln cap="flat" cmpd="sng" w="19050">
            <a:solidFill>
              <a:srgbClr val="0B3458"/>
            </a:solidFill>
            <a:prstDash val="solid"/>
            <a:round/>
            <a:headEnd len="sm" w="sm" type="none"/>
            <a:tailEnd len="sm" w="sm" type="none"/>
          </a:ln>
        </p:spPr>
      </p:cxnSp>
      <p:pic>
        <p:nvPicPr>
          <p:cNvPr id="120" name="Google Shape;120;p59"/>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121" name="Google Shape;121;p5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22" name="Google Shape;122;p59"/>
          <p:cNvSpPr/>
          <p:nvPr>
            <p:ph idx="2" type="pic"/>
          </p:nvPr>
        </p:nvSpPr>
        <p:spPr>
          <a:xfrm>
            <a:off x="0" y="616645"/>
            <a:ext cx="12192000" cy="5696712"/>
          </a:xfrm>
          <a:prstGeom prst="rect">
            <a:avLst/>
          </a:prstGeom>
          <a:noFill/>
          <a:ln>
            <a:noFill/>
          </a:ln>
        </p:spPr>
      </p:sp>
      <p:sp>
        <p:nvSpPr>
          <p:cNvPr id="123" name="Google Shape;123;p5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124" name="Shape 124"/>
        <p:cNvGrpSpPr/>
        <p:nvPr/>
      </p:nvGrpSpPr>
      <p:grpSpPr>
        <a:xfrm>
          <a:off x="0" y="0"/>
          <a:ext cx="0" cy="0"/>
          <a:chOff x="0" y="0"/>
          <a:chExt cx="0" cy="0"/>
        </a:xfrm>
      </p:grpSpPr>
      <p:pic>
        <p:nvPicPr>
          <p:cNvPr id="125" name="Google Shape;125;p60"/>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126" name="Google Shape;126;p6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27" name="Google Shape;127;p6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128" name="Shape 128"/>
        <p:cNvGrpSpPr/>
        <p:nvPr/>
      </p:nvGrpSpPr>
      <p:grpSpPr>
        <a:xfrm>
          <a:off x="0" y="0"/>
          <a:ext cx="0" cy="0"/>
          <a:chOff x="0" y="0"/>
          <a:chExt cx="0" cy="0"/>
        </a:xfrm>
      </p:grpSpPr>
      <p:sp>
        <p:nvSpPr>
          <p:cNvPr id="129" name="Google Shape;129;p61"/>
          <p:cNvSpPr/>
          <p:nvPr/>
        </p:nvSpPr>
        <p:spPr>
          <a:xfrm>
            <a:off x="0" y="6329363"/>
            <a:ext cx="12192000" cy="5286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0" name="Google Shape;130;p61"/>
          <p:cNvCxnSpPr/>
          <p:nvPr/>
        </p:nvCxnSpPr>
        <p:spPr>
          <a:xfrm rot="10800000">
            <a:off x="0" y="608013"/>
            <a:ext cx="12192000" cy="0"/>
          </a:xfrm>
          <a:prstGeom prst="straightConnector1">
            <a:avLst/>
          </a:prstGeom>
          <a:noFill/>
          <a:ln cap="flat" cmpd="sng" w="12700">
            <a:solidFill>
              <a:srgbClr val="0B3458"/>
            </a:solidFill>
            <a:prstDash val="solid"/>
            <a:round/>
            <a:headEnd len="sm" w="sm" type="none"/>
            <a:tailEnd len="sm" w="sm" type="none"/>
          </a:ln>
        </p:spPr>
      </p:cxnSp>
      <p:pic>
        <p:nvPicPr>
          <p:cNvPr id="131" name="Google Shape;131;p61"/>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cxnSp>
        <p:nvCxnSpPr>
          <p:cNvPr id="132" name="Google Shape;132;p61"/>
          <p:cNvCxnSpPr/>
          <p:nvPr/>
        </p:nvCxnSpPr>
        <p:spPr>
          <a:xfrm rot="10800000">
            <a:off x="0" y="6319838"/>
            <a:ext cx="12192000" cy="0"/>
          </a:xfrm>
          <a:prstGeom prst="straightConnector1">
            <a:avLst/>
          </a:prstGeom>
          <a:noFill/>
          <a:ln cap="flat" cmpd="sng" w="12700">
            <a:solidFill>
              <a:srgbClr val="0B3458"/>
            </a:solidFill>
            <a:prstDash val="solid"/>
            <a:round/>
            <a:headEnd len="sm" w="sm" type="none"/>
            <a:tailEnd len="sm" w="sm" type="none"/>
          </a:ln>
        </p:spPr>
      </p:cxnSp>
      <p:sp>
        <p:nvSpPr>
          <p:cNvPr id="133" name="Google Shape;133;p6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34" name="Google Shape;134;p61"/>
          <p:cNvSpPr/>
          <p:nvPr>
            <p:ph idx="2" type="pic"/>
          </p:nvPr>
        </p:nvSpPr>
        <p:spPr>
          <a:xfrm>
            <a:off x="8965" y="614512"/>
            <a:ext cx="4655184" cy="5696712"/>
          </a:xfrm>
          <a:prstGeom prst="rect">
            <a:avLst/>
          </a:prstGeom>
          <a:noFill/>
          <a:ln>
            <a:noFill/>
          </a:ln>
        </p:spPr>
      </p:sp>
      <p:sp>
        <p:nvSpPr>
          <p:cNvPr id="135" name="Google Shape;135;p6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136" name="Shape 136"/>
        <p:cNvGrpSpPr/>
        <p:nvPr/>
      </p:nvGrpSpPr>
      <p:grpSpPr>
        <a:xfrm>
          <a:off x="0" y="0"/>
          <a:ext cx="0" cy="0"/>
          <a:chOff x="0" y="0"/>
          <a:chExt cx="0" cy="0"/>
        </a:xfrm>
      </p:grpSpPr>
      <p:pic>
        <p:nvPicPr>
          <p:cNvPr id="137" name="Google Shape;137;p62"/>
          <p:cNvPicPr preferRelativeResize="0"/>
          <p:nvPr/>
        </p:nvPicPr>
        <p:blipFill rotWithShape="1">
          <a:blip r:embed="rId2">
            <a:alphaModFix/>
          </a:blip>
          <a:srcRect b="8780" l="0" r="0" t="10075"/>
          <a:stretch/>
        </p:blipFill>
        <p:spPr>
          <a:xfrm>
            <a:off x="0" y="684213"/>
            <a:ext cx="12192000" cy="5564187"/>
          </a:xfrm>
          <a:prstGeom prst="rect">
            <a:avLst/>
          </a:prstGeom>
          <a:noFill/>
          <a:ln>
            <a:noFill/>
          </a:ln>
        </p:spPr>
      </p:pic>
      <p:sp>
        <p:nvSpPr>
          <p:cNvPr id="138" name="Google Shape;138;p62"/>
          <p:cNvSpPr/>
          <p:nvPr/>
        </p:nvSpPr>
        <p:spPr>
          <a:xfrm>
            <a:off x="0" y="790575"/>
            <a:ext cx="12192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6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40" name="Shape 140"/>
        <p:cNvGrpSpPr/>
        <p:nvPr/>
      </p:nvGrpSpPr>
      <p:grpSpPr>
        <a:xfrm>
          <a:off x="0" y="0"/>
          <a:ext cx="0" cy="0"/>
          <a:chOff x="0" y="0"/>
          <a:chExt cx="0" cy="0"/>
        </a:xfrm>
      </p:grpSpPr>
      <p:pic>
        <p:nvPicPr>
          <p:cNvPr id="141" name="Google Shape;141;p63"/>
          <p:cNvPicPr preferRelativeResize="0"/>
          <p:nvPr/>
        </p:nvPicPr>
        <p:blipFill rotWithShape="1">
          <a:blip r:embed="rId2">
            <a:alphaModFix/>
          </a:blip>
          <a:srcRect b="0" l="0" r="0" t="0"/>
          <a:stretch/>
        </p:blipFill>
        <p:spPr>
          <a:xfrm>
            <a:off x="0" y="612775"/>
            <a:ext cx="12192000" cy="5697538"/>
          </a:xfrm>
          <a:prstGeom prst="rect">
            <a:avLst/>
          </a:prstGeom>
          <a:noFill/>
          <a:ln>
            <a:noFill/>
          </a:ln>
        </p:spPr>
      </p:pic>
      <p:cxnSp>
        <p:nvCxnSpPr>
          <p:cNvPr id="142" name="Google Shape;142;p63"/>
          <p:cNvCxnSpPr/>
          <p:nvPr/>
        </p:nvCxnSpPr>
        <p:spPr>
          <a:xfrm rot="10800000">
            <a:off x="0" y="60801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43" name="Google Shape;143;p63"/>
          <p:cNvCxnSpPr/>
          <p:nvPr/>
        </p:nvCxnSpPr>
        <p:spPr>
          <a:xfrm rot="10800000">
            <a:off x="0" y="6319838"/>
            <a:ext cx="12192000" cy="0"/>
          </a:xfrm>
          <a:prstGeom prst="straightConnector1">
            <a:avLst/>
          </a:prstGeom>
          <a:noFill/>
          <a:ln cap="flat" cmpd="sng" w="19050">
            <a:solidFill>
              <a:srgbClr val="0B3458"/>
            </a:solidFill>
            <a:prstDash val="solid"/>
            <a:round/>
            <a:headEnd len="sm" w="sm" type="none"/>
            <a:tailEnd len="sm" w="sm" type="none"/>
          </a:ln>
        </p:spPr>
      </p:cxnSp>
      <p:sp>
        <p:nvSpPr>
          <p:cNvPr id="144" name="Google Shape;144;p6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45" name="Google Shape;145;p63"/>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146" name="Google Shape;146;p63"/>
          <p:cNvSpPr txBox="1"/>
          <p:nvPr>
            <p:ph type="title"/>
          </p:nvPr>
        </p:nvSpPr>
        <p:spPr>
          <a:xfrm>
            <a:off x="420624" y="48278"/>
            <a:ext cx="10208224"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47" name="Shape 147"/>
        <p:cNvGrpSpPr/>
        <p:nvPr/>
      </p:nvGrpSpPr>
      <p:grpSpPr>
        <a:xfrm>
          <a:off x="0" y="0"/>
          <a:ext cx="0" cy="0"/>
          <a:chOff x="0" y="0"/>
          <a:chExt cx="0" cy="0"/>
        </a:xfrm>
      </p:grpSpPr>
      <p:pic>
        <p:nvPicPr>
          <p:cNvPr id="148" name="Google Shape;148;p6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49" name="Google Shape;149;p64"/>
          <p:cNvPicPr preferRelativeResize="0"/>
          <p:nvPr/>
        </p:nvPicPr>
        <p:blipFill rotWithShape="1">
          <a:blip r:embed="rId3">
            <a:alphaModFix/>
          </a:blip>
          <a:srcRect b="0" l="0" r="0" t="0"/>
          <a:stretch/>
        </p:blipFill>
        <p:spPr>
          <a:xfrm>
            <a:off x="365125" y="6464300"/>
            <a:ext cx="366713" cy="292100"/>
          </a:xfrm>
          <a:prstGeom prst="rect">
            <a:avLst/>
          </a:prstGeom>
          <a:noFill/>
          <a:ln>
            <a:noFill/>
          </a:ln>
        </p:spPr>
      </p:pic>
      <p:sp>
        <p:nvSpPr>
          <p:cNvPr id="150" name="Google Shape;150;p64"/>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1" name="Google Shape;151;p64"/>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2" name="Google Shape;152;p6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53" name="Google Shape;153;p6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54" name="Google Shape;154;p6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155" name="Google Shape;155;p64"/>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6" name="Google Shape;156;p64"/>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57" name="Google Shape;157;p64"/>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58" name="Google Shape;158;p64"/>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59" name="Google Shape;159;p64"/>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0" name="Google Shape;160;p64"/>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61" name="Google Shape;161;p64"/>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62" name="Shape 162"/>
        <p:cNvGrpSpPr/>
        <p:nvPr/>
      </p:nvGrpSpPr>
      <p:grpSpPr>
        <a:xfrm>
          <a:off x="0" y="0"/>
          <a:ext cx="0" cy="0"/>
          <a:chOff x="0" y="0"/>
          <a:chExt cx="0" cy="0"/>
        </a:xfrm>
      </p:grpSpPr>
      <p:pic>
        <p:nvPicPr>
          <p:cNvPr id="163" name="Google Shape;163;p65"/>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164" name="Google Shape;164;p65"/>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165" name="Google Shape;165;p65"/>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66" name="Google Shape;166;p6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67" name="Google Shape;167;p6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68" name="Google Shape;168;p6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69" name="Google Shape;169;p65"/>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70" name="Google Shape;170;p65"/>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71" name="Google Shape;171;p65"/>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72" name="Google Shape;172;p65"/>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65"/>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65"/>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p6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76" name="Google Shape;176;p6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77" name="Shape 177"/>
        <p:cNvGrpSpPr/>
        <p:nvPr/>
      </p:nvGrpSpPr>
      <p:grpSpPr>
        <a:xfrm>
          <a:off x="0" y="0"/>
          <a:ext cx="0" cy="0"/>
          <a:chOff x="0" y="0"/>
          <a:chExt cx="0" cy="0"/>
        </a:xfrm>
      </p:grpSpPr>
      <p:pic>
        <p:nvPicPr>
          <p:cNvPr id="178" name="Google Shape;178;p66"/>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79" name="Google Shape;179;p66"/>
          <p:cNvCxnSpPr/>
          <p:nvPr/>
        </p:nvCxnSpPr>
        <p:spPr>
          <a:xfrm rot="10800000">
            <a:off x="3175" y="6319838"/>
            <a:ext cx="495300" cy="0"/>
          </a:xfrm>
          <a:prstGeom prst="straightConnector1">
            <a:avLst/>
          </a:prstGeom>
          <a:noFill/>
          <a:ln cap="flat" cmpd="sng" w="12700">
            <a:solidFill>
              <a:srgbClr val="0B3458"/>
            </a:solidFill>
            <a:prstDash val="solid"/>
            <a:round/>
            <a:headEnd len="sm" w="sm" type="none"/>
            <a:tailEnd len="sm" w="sm" type="none"/>
          </a:ln>
        </p:spPr>
      </p:cxnSp>
      <p:cxnSp>
        <p:nvCxnSpPr>
          <p:cNvPr id="180" name="Google Shape;180;p6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pic>
        <p:nvPicPr>
          <p:cNvPr id="181" name="Google Shape;181;p66"/>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182" name="Google Shape;182;p66"/>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83" name="Google Shape;183;p6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84" name="Google Shape;184;p6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185" name="Google Shape;185;p6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86" name="Google Shape;186;p66"/>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187" name="Google Shape;187;p66"/>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88" name="Google Shape;188;p66"/>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189" name="Google Shape;189;p66"/>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0" name="Google Shape;190;p66"/>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p66"/>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2" name="Google Shape;192;p6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193" name="Google Shape;193;p6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38" name="Shape 38"/>
        <p:cNvGrpSpPr/>
        <p:nvPr/>
      </p:nvGrpSpPr>
      <p:grpSpPr>
        <a:xfrm>
          <a:off x="0" y="0"/>
          <a:ext cx="0" cy="0"/>
          <a:chOff x="0" y="0"/>
          <a:chExt cx="0" cy="0"/>
        </a:xfrm>
      </p:grpSpPr>
      <p:pic>
        <p:nvPicPr>
          <p:cNvPr id="39" name="Google Shape;39;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Google Shape;40;p49"/>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 name="Google Shape;41;p49"/>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sp>
        <p:nvSpPr>
          <p:cNvPr id="42" name="Google Shape;42;p49"/>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1" algn="r">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1" algn="r">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1" algn="r">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49"/>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4" name="Google Shape;44;p49"/>
          <p:cNvSpPr txBox="1"/>
          <p:nvPr/>
        </p:nvSpPr>
        <p:spPr>
          <a:xfrm>
            <a:off x="84137" y="6445250"/>
            <a:ext cx="495301" cy="365125"/>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2B49"/>
                </a:solidFill>
                <a:latin typeface="Arial"/>
                <a:ea typeface="Arial"/>
                <a:cs typeface="Arial"/>
                <a:sym typeface="Arial"/>
              </a:rPr>
              <a:t>‹#›</a:t>
            </a:fld>
            <a:r>
              <a:rPr b="0" i="0" lang="en-US" sz="1200" u="none" cap="none" strike="noStrike">
                <a:solidFill>
                  <a:srgbClr val="002B49"/>
                </a:solidFill>
                <a:latin typeface="Arial"/>
                <a:ea typeface="Arial"/>
                <a:cs typeface="Arial"/>
                <a:sym typeface="Arial"/>
              </a:rPr>
              <a:t> |</a:t>
            </a:r>
            <a:endParaRPr b="0" i="0" sz="1200" u="none" cap="none" strike="noStrike">
              <a:solidFill>
                <a:srgbClr val="002B49"/>
              </a:solidFill>
              <a:latin typeface="Arial"/>
              <a:ea typeface="Arial"/>
              <a:cs typeface="Arial"/>
              <a:sym typeface="Arial"/>
            </a:endParaRPr>
          </a:p>
        </p:txBody>
      </p:sp>
      <p:pic>
        <p:nvPicPr>
          <p:cNvPr id="45" name="Google Shape;45;p49"/>
          <p:cNvPicPr preferRelativeResize="0"/>
          <p:nvPr/>
        </p:nvPicPr>
        <p:blipFill rotWithShape="1">
          <a:blip r:embed="rId3">
            <a:alphaModFix/>
          </a:blip>
          <a:srcRect b="0" l="0" r="0" t="0"/>
          <a:stretch/>
        </p:blipFill>
        <p:spPr>
          <a:xfrm>
            <a:off x="11433174" y="6464300"/>
            <a:ext cx="392113" cy="31273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94" name="Shape 194"/>
        <p:cNvGrpSpPr/>
        <p:nvPr/>
      </p:nvGrpSpPr>
      <p:grpSpPr>
        <a:xfrm>
          <a:off x="0" y="0"/>
          <a:ext cx="0" cy="0"/>
          <a:chOff x="0" y="0"/>
          <a:chExt cx="0" cy="0"/>
        </a:xfrm>
      </p:grpSpPr>
      <p:pic>
        <p:nvPicPr>
          <p:cNvPr id="195" name="Google Shape;195;p6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96" name="Google Shape;196;p67"/>
          <p:cNvPicPr preferRelativeResize="0"/>
          <p:nvPr/>
        </p:nvPicPr>
        <p:blipFill rotWithShape="1">
          <a:blip r:embed="rId3">
            <a:alphaModFix/>
          </a:blip>
          <a:srcRect b="0" l="0" r="0" t="0"/>
          <a:stretch/>
        </p:blipFill>
        <p:spPr>
          <a:xfrm>
            <a:off x="365125" y="6464300"/>
            <a:ext cx="366713" cy="292100"/>
          </a:xfrm>
          <a:prstGeom prst="rect">
            <a:avLst/>
          </a:prstGeom>
          <a:noFill/>
          <a:ln>
            <a:noFill/>
          </a:ln>
        </p:spPr>
      </p:pic>
      <p:sp>
        <p:nvSpPr>
          <p:cNvPr id="197" name="Google Shape;197;p67"/>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198" name="Google Shape;198;p6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199" name="Google Shape;199;p6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00" name="Google Shape;200;p6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01" name="Google Shape;201;p67"/>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02" name="Google Shape;202;p67"/>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3" name="Google Shape;203;p67"/>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04" name="Google Shape;204;p67"/>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p67"/>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6" name="Google Shape;206;p67"/>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7" name="Google Shape;207;p6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08" name="Google Shape;208;p6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209" name="Shape 209"/>
        <p:cNvGrpSpPr/>
        <p:nvPr/>
      </p:nvGrpSpPr>
      <p:grpSpPr>
        <a:xfrm>
          <a:off x="0" y="0"/>
          <a:ext cx="0" cy="0"/>
          <a:chOff x="0" y="0"/>
          <a:chExt cx="0" cy="0"/>
        </a:xfrm>
      </p:grpSpPr>
      <p:pic>
        <p:nvPicPr>
          <p:cNvPr id="210" name="Google Shape;210;p6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11" name="Google Shape;211;p68"/>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12" name="Google Shape;212;p68"/>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213" name="Google Shape;213;p6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14" name="Google Shape;214;p6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15" name="Google Shape;215;p6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16" name="Google Shape;216;p68"/>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17" name="Google Shape;217;p68"/>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18" name="Google Shape;218;p68"/>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19" name="Google Shape;219;p68"/>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0" name="Google Shape;220;p68"/>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1" name="Google Shape;221;p68"/>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2" name="Google Shape;222;p6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23" name="Google Shape;223;p6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24" name="Shape 224"/>
        <p:cNvGrpSpPr/>
        <p:nvPr/>
      </p:nvGrpSpPr>
      <p:grpSpPr>
        <a:xfrm>
          <a:off x="0" y="0"/>
          <a:ext cx="0" cy="0"/>
          <a:chOff x="0" y="0"/>
          <a:chExt cx="0" cy="0"/>
        </a:xfrm>
      </p:grpSpPr>
      <p:pic>
        <p:nvPicPr>
          <p:cNvPr id="225" name="Google Shape;225;p6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26" name="Google Shape;226;p69"/>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27" name="Google Shape;227;p69"/>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228" name="Google Shape;228;p6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29" name="Google Shape;229;p6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230" name="Google Shape;230;p6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31" name="Google Shape;231;p69"/>
          <p:cNvCxnSpPr/>
          <p:nvPr/>
        </p:nvCxnSpPr>
        <p:spPr>
          <a:xfrm rot="10800000">
            <a:off x="557213" y="2733675"/>
            <a:ext cx="0" cy="3544888"/>
          </a:xfrm>
          <a:prstGeom prst="straightConnector1">
            <a:avLst/>
          </a:prstGeom>
          <a:noFill/>
          <a:ln cap="flat" cmpd="sng" w="12700">
            <a:solidFill>
              <a:schemeClr val="lt1"/>
            </a:solidFill>
            <a:prstDash val="solid"/>
            <a:round/>
            <a:headEnd len="sm" w="sm" type="none"/>
            <a:tailEnd len="sm" w="sm" type="none"/>
          </a:ln>
        </p:spPr>
      </p:cxnSp>
      <p:sp>
        <p:nvSpPr>
          <p:cNvPr id="232" name="Google Shape;232;p69"/>
          <p:cNvSpPr/>
          <p:nvPr/>
        </p:nvSpPr>
        <p:spPr>
          <a:xfrm rot="-5400000">
            <a:off x="555625" y="2674938"/>
            <a:ext cx="122238"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33" name="Google Shape;233;p69"/>
          <p:cNvCxnSpPr/>
          <p:nvPr/>
        </p:nvCxnSpPr>
        <p:spPr>
          <a:xfrm rot="10800000">
            <a:off x="615950" y="2673350"/>
            <a:ext cx="10958513" cy="0"/>
          </a:xfrm>
          <a:prstGeom prst="straightConnector1">
            <a:avLst/>
          </a:prstGeom>
          <a:noFill/>
          <a:ln cap="flat" cmpd="sng" w="12700">
            <a:solidFill>
              <a:schemeClr val="lt1"/>
            </a:solidFill>
            <a:prstDash val="solid"/>
            <a:round/>
            <a:headEnd len="sm" w="sm" type="none"/>
            <a:tailEnd len="sm" w="sm" type="none"/>
          </a:ln>
        </p:spPr>
      </p:cxnSp>
      <p:sp>
        <p:nvSpPr>
          <p:cNvPr id="234" name="Google Shape;234;p69"/>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5" name="Google Shape;235;p69"/>
          <p:cNvSpPr/>
          <p:nvPr/>
        </p:nvSpPr>
        <p:spPr>
          <a:xfrm flipH="1">
            <a:off x="11618913" y="2649538"/>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69"/>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69"/>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38" name="Google Shape;238;p69"/>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39" name="Shape 239"/>
        <p:cNvGrpSpPr/>
        <p:nvPr/>
      </p:nvGrpSpPr>
      <p:grpSpPr>
        <a:xfrm>
          <a:off x="0" y="0"/>
          <a:ext cx="0" cy="0"/>
          <a:chOff x="0" y="0"/>
          <a:chExt cx="0" cy="0"/>
        </a:xfrm>
      </p:grpSpPr>
      <p:pic>
        <p:nvPicPr>
          <p:cNvPr id="240" name="Google Shape;240;p70"/>
          <p:cNvPicPr preferRelativeResize="0"/>
          <p:nvPr/>
        </p:nvPicPr>
        <p:blipFill rotWithShape="1">
          <a:blip r:embed="rId2">
            <a:alphaModFix/>
          </a:blip>
          <a:srcRect b="0" l="0" r="0" t="0"/>
          <a:stretch/>
        </p:blipFill>
        <p:spPr>
          <a:xfrm>
            <a:off x="0" y="-7938"/>
            <a:ext cx="12192000" cy="6858001"/>
          </a:xfrm>
          <a:prstGeom prst="rect">
            <a:avLst/>
          </a:prstGeom>
          <a:noFill/>
          <a:ln>
            <a:noFill/>
          </a:ln>
        </p:spPr>
      </p:pic>
      <p:sp>
        <p:nvSpPr>
          <p:cNvPr id="241" name="Google Shape;241;p70"/>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42" name="Google Shape;242;p70"/>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pic>
        <p:nvPicPr>
          <p:cNvPr id="243" name="Google Shape;243;p70"/>
          <p:cNvPicPr preferRelativeResize="0"/>
          <p:nvPr/>
        </p:nvPicPr>
        <p:blipFill rotWithShape="1">
          <a:blip r:embed="rId3">
            <a:alphaModFix/>
          </a:blip>
          <a:srcRect b="0" l="0" r="0" t="0"/>
          <a:stretch/>
        </p:blipFill>
        <p:spPr>
          <a:xfrm>
            <a:off x="365125" y="6464300"/>
            <a:ext cx="392113" cy="312738"/>
          </a:xfrm>
          <a:prstGeom prst="rect">
            <a:avLst/>
          </a:prstGeom>
          <a:noFill/>
          <a:ln>
            <a:noFill/>
          </a:ln>
        </p:spPr>
      </p:pic>
      <p:sp>
        <p:nvSpPr>
          <p:cNvPr id="244" name="Google Shape;244;p7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45" name="Google Shape;245;p7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1" algn="r">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1" algn="r">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1" algn="r">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6" name="Google Shape;246;p7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47" name="Shape 247"/>
        <p:cNvGrpSpPr/>
        <p:nvPr/>
      </p:nvGrpSpPr>
      <p:grpSpPr>
        <a:xfrm>
          <a:off x="0" y="0"/>
          <a:ext cx="0" cy="0"/>
          <a:chOff x="0" y="0"/>
          <a:chExt cx="0" cy="0"/>
        </a:xfrm>
      </p:grpSpPr>
      <p:pic>
        <p:nvPicPr>
          <p:cNvPr id="248" name="Google Shape;248;p7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49" name="Google Shape;249;p71"/>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50" name="Google Shape;250;p7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51" name="Google Shape;251;p71"/>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2" name="Google Shape;252;p71"/>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53" name="Google Shape;253;p71"/>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54" name="Google Shape;254;p71"/>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5" name="Google Shape;255;p7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56" name="Google Shape;256;p7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57" name="Google Shape;257;p71"/>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8" name="Google Shape;258;p7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259" name="Google Shape;259;p71"/>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60" name="Google Shape;260;p7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61" name="Google Shape;261;p7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62" name="Google Shape;262;p7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7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4" name="Google Shape;264;p7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5" name="Google Shape;265;p7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6" name="Google Shape;266;p7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7" name="Google Shape;267;p7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8" name="Google Shape;268;p7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69" name="Shape 269"/>
        <p:cNvGrpSpPr/>
        <p:nvPr/>
      </p:nvGrpSpPr>
      <p:grpSpPr>
        <a:xfrm>
          <a:off x="0" y="0"/>
          <a:ext cx="0" cy="0"/>
          <a:chOff x="0" y="0"/>
          <a:chExt cx="0" cy="0"/>
        </a:xfrm>
      </p:grpSpPr>
      <p:pic>
        <p:nvPicPr>
          <p:cNvPr id="270" name="Google Shape;270;p72"/>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271" name="Google Shape;271;p72"/>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72" name="Google Shape;272;p72"/>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73" name="Google Shape;273;p72"/>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4" name="Google Shape;274;p72"/>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75" name="Google Shape;275;p72"/>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76" name="Google Shape;276;p72"/>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7" name="Google Shape;277;p7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278" name="Google Shape;278;p7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279" name="Google Shape;279;p72"/>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80" name="Google Shape;280;p7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281" name="Google Shape;281;p7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282" name="Google Shape;282;p72"/>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83" name="Google Shape;283;p72"/>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84" name="Google Shape;284;p72"/>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72"/>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6" name="Google Shape;286;p72"/>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7" name="Google Shape;287;p72"/>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8" name="Google Shape;288;p72"/>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9" name="Google Shape;289;p72"/>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0" name="Google Shape;290;p72"/>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91" name="Shape 291"/>
        <p:cNvGrpSpPr/>
        <p:nvPr/>
      </p:nvGrpSpPr>
      <p:grpSpPr>
        <a:xfrm>
          <a:off x="0" y="0"/>
          <a:ext cx="0" cy="0"/>
          <a:chOff x="0" y="0"/>
          <a:chExt cx="0" cy="0"/>
        </a:xfrm>
      </p:grpSpPr>
      <p:pic>
        <p:nvPicPr>
          <p:cNvPr id="292" name="Google Shape;292;p7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293" name="Google Shape;293;p73"/>
          <p:cNvPicPr preferRelativeResize="0"/>
          <p:nvPr/>
        </p:nvPicPr>
        <p:blipFill rotWithShape="1">
          <a:blip r:embed="rId3">
            <a:alphaModFix/>
          </a:blip>
          <a:srcRect b="0" l="0" r="0" t="0"/>
          <a:stretch/>
        </p:blipFill>
        <p:spPr>
          <a:xfrm>
            <a:off x="368300" y="6464300"/>
            <a:ext cx="365125" cy="292100"/>
          </a:xfrm>
          <a:prstGeom prst="rect">
            <a:avLst/>
          </a:prstGeom>
          <a:noFill/>
          <a:ln>
            <a:noFill/>
          </a:ln>
        </p:spPr>
      </p:pic>
      <p:sp>
        <p:nvSpPr>
          <p:cNvPr id="294" name="Google Shape;294;p7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5" name="Google Shape;295;p73"/>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6" name="Google Shape;296;p73"/>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297" name="Google Shape;297;p73"/>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298" name="Google Shape;298;p73"/>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9" name="Google Shape;299;p7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00" name="Google Shape;300;p7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01" name="Google Shape;301;p73"/>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2" name="Google Shape;302;p7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03" name="Google Shape;303;p7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04" name="Google Shape;304;p73"/>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5" name="Google Shape;305;p73"/>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6" name="Google Shape;306;p73"/>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73"/>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8" name="Google Shape;308;p73"/>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73"/>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0" name="Google Shape;310;p73"/>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11" name="Google Shape;311;p73"/>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2" name="Google Shape;312;p73"/>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13" name="Shape 313"/>
        <p:cNvGrpSpPr/>
        <p:nvPr/>
      </p:nvGrpSpPr>
      <p:grpSpPr>
        <a:xfrm>
          <a:off x="0" y="0"/>
          <a:ext cx="0" cy="0"/>
          <a:chOff x="0" y="0"/>
          <a:chExt cx="0" cy="0"/>
        </a:xfrm>
      </p:grpSpPr>
      <p:pic>
        <p:nvPicPr>
          <p:cNvPr id="314" name="Google Shape;314;p7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15" name="Google Shape;315;p74"/>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16" name="Google Shape;316;p7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7" name="Google Shape;317;p74"/>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8" name="Google Shape;318;p74"/>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19" name="Google Shape;319;p74"/>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20" name="Google Shape;320;p74"/>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1" name="Google Shape;321;p7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22" name="Google Shape;322;p7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23" name="Google Shape;323;p74"/>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4" name="Google Shape;324;p7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25" name="Google Shape;325;p7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26" name="Google Shape;326;p7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7" name="Google Shape;327;p7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8" name="Google Shape;328;p7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7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0" name="Google Shape;330;p7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1" name="Google Shape;331;p7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2" name="Google Shape;332;p7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33" name="Google Shape;333;p7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4" name="Google Shape;334;p7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35" name="Shape 335"/>
        <p:cNvGrpSpPr/>
        <p:nvPr/>
      </p:nvGrpSpPr>
      <p:grpSpPr>
        <a:xfrm>
          <a:off x="0" y="0"/>
          <a:ext cx="0" cy="0"/>
          <a:chOff x="0" y="0"/>
          <a:chExt cx="0" cy="0"/>
        </a:xfrm>
      </p:grpSpPr>
      <p:pic>
        <p:nvPicPr>
          <p:cNvPr id="336" name="Google Shape;336;p7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37" name="Google Shape;337;p75"/>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38" name="Google Shape;338;p75"/>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9" name="Google Shape;339;p75"/>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0" name="Google Shape;340;p75"/>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41" name="Google Shape;341;p75"/>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42" name="Google Shape;342;p75"/>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3" name="Google Shape;343;p7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44" name="Google Shape;344;p7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45" name="Google Shape;345;p75"/>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6" name="Google Shape;346;p7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47" name="Google Shape;347;p7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48" name="Google Shape;348;p7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9" name="Google Shape;349;p7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50" name="Google Shape;350;p7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7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2" name="Google Shape;352;p7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3" name="Google Shape;353;p7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4" name="Google Shape;354;p7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5" name="Google Shape;355;p7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6" name="Google Shape;356;p7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57" name="Shape 357"/>
        <p:cNvGrpSpPr/>
        <p:nvPr/>
      </p:nvGrpSpPr>
      <p:grpSpPr>
        <a:xfrm>
          <a:off x="0" y="0"/>
          <a:ext cx="0" cy="0"/>
          <a:chOff x="0" y="0"/>
          <a:chExt cx="0" cy="0"/>
        </a:xfrm>
      </p:grpSpPr>
      <p:pic>
        <p:nvPicPr>
          <p:cNvPr id="358" name="Google Shape;358;p7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9" name="Google Shape;359;p76"/>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60" name="Google Shape;360;p76"/>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61" name="Google Shape;361;p76"/>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2" name="Google Shape;362;p76"/>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63" name="Google Shape;363;p76"/>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64" name="Google Shape;364;p76"/>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5" name="Google Shape;365;p7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66" name="Google Shape;366;p7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67" name="Google Shape;367;p76"/>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8" name="Google Shape;368;p7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69" name="Google Shape;369;p7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70" name="Google Shape;370;p7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71" name="Google Shape;371;p7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72" name="Google Shape;372;p7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7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4" name="Google Shape;374;p7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5" name="Google Shape;375;p7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6" name="Google Shape;376;p7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7" name="Google Shape;377;p7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8" name="Google Shape;378;p7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46" name="Shape 46"/>
        <p:cNvGrpSpPr/>
        <p:nvPr/>
      </p:nvGrpSpPr>
      <p:grpSpPr>
        <a:xfrm>
          <a:off x="0" y="0"/>
          <a:ext cx="0" cy="0"/>
          <a:chOff x="0" y="0"/>
          <a:chExt cx="0" cy="0"/>
        </a:xfrm>
      </p:grpSpPr>
      <p:pic>
        <p:nvPicPr>
          <p:cNvPr id="47" name="Google Shape;47;p50"/>
          <p:cNvPicPr preferRelativeResize="0"/>
          <p:nvPr/>
        </p:nvPicPr>
        <p:blipFill rotWithShape="1">
          <a:blip r:embed="rId2">
            <a:alphaModFix/>
          </a:blip>
          <a:srcRect b="7824" l="0" r="0" t="8972"/>
          <a:stretch/>
        </p:blipFill>
        <p:spPr>
          <a:xfrm>
            <a:off x="0" y="654050"/>
            <a:ext cx="12192000" cy="5621338"/>
          </a:xfrm>
          <a:prstGeom prst="rect">
            <a:avLst/>
          </a:prstGeom>
          <a:noFill/>
          <a:ln>
            <a:noFill/>
          </a:ln>
        </p:spPr>
      </p:pic>
      <p:sp>
        <p:nvSpPr>
          <p:cNvPr id="48" name="Google Shape;48;p5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79" name="Shape 379"/>
        <p:cNvGrpSpPr/>
        <p:nvPr/>
      </p:nvGrpSpPr>
      <p:grpSpPr>
        <a:xfrm>
          <a:off x="0" y="0"/>
          <a:ext cx="0" cy="0"/>
          <a:chOff x="0" y="0"/>
          <a:chExt cx="0" cy="0"/>
        </a:xfrm>
      </p:grpSpPr>
      <p:pic>
        <p:nvPicPr>
          <p:cNvPr id="380" name="Google Shape;380;p7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81" name="Google Shape;381;p77"/>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382" name="Google Shape;382;p7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3" name="Google Shape;383;p77"/>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4" name="Google Shape;384;p77"/>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385" name="Google Shape;385;p77"/>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386" name="Google Shape;386;p77"/>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7" name="Google Shape;387;p7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388" name="Google Shape;388;p7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389" name="Google Shape;389;p77"/>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90" name="Google Shape;390;p7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391" name="Google Shape;391;p7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392" name="Google Shape;392;p7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93" name="Google Shape;393;p7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94" name="Google Shape;394;p7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7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6" name="Google Shape;396;p7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7" name="Google Shape;397;p7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8" name="Google Shape;398;p7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9" name="Google Shape;399;p7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0" name="Google Shape;400;p7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401" name="Shape 401"/>
        <p:cNvGrpSpPr/>
        <p:nvPr/>
      </p:nvGrpSpPr>
      <p:grpSpPr>
        <a:xfrm>
          <a:off x="0" y="0"/>
          <a:ext cx="0" cy="0"/>
          <a:chOff x="0" y="0"/>
          <a:chExt cx="0" cy="0"/>
        </a:xfrm>
      </p:grpSpPr>
      <p:pic>
        <p:nvPicPr>
          <p:cNvPr id="402" name="Google Shape;402;p78"/>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03" name="Google Shape;403;p78"/>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04" name="Google Shape;404;p78"/>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5" name="Google Shape;405;p78"/>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6" name="Google Shape;406;p78"/>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407" name="Google Shape;407;p78"/>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408" name="Google Shape;408;p78"/>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9" name="Google Shape;409;p7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10" name="Google Shape;410;p7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411" name="Google Shape;411;p78"/>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2" name="Google Shape;412;p7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413" name="Google Shape;413;p7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14" name="Google Shape;414;p7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415" name="Google Shape;415;p7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416" name="Google Shape;416;p7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7" name="Google Shape;417;p7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8" name="Google Shape;418;p7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9" name="Google Shape;419;p7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0" name="Google Shape;420;p7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421" name="Google Shape;421;p7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2" name="Google Shape;422;p7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23" name="Shape 423"/>
        <p:cNvGrpSpPr/>
        <p:nvPr/>
      </p:nvGrpSpPr>
      <p:grpSpPr>
        <a:xfrm>
          <a:off x="0" y="0"/>
          <a:ext cx="0" cy="0"/>
          <a:chOff x="0" y="0"/>
          <a:chExt cx="0" cy="0"/>
        </a:xfrm>
      </p:grpSpPr>
      <p:pic>
        <p:nvPicPr>
          <p:cNvPr id="424" name="Google Shape;424;p7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5" name="Google Shape;425;p79"/>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26" name="Google Shape;426;p79"/>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pic>
        <p:nvPicPr>
          <p:cNvPr id="427" name="Google Shape;427;p79"/>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28" name="Google Shape;428;p79"/>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29" name="Google Shape;429;p79"/>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cxnSp>
        <p:nvCxnSpPr>
          <p:cNvPr id="430" name="Google Shape;430;p7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31" name="Google Shape;431;p7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32" name="Google Shape;432;p7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433" name="Google Shape;433;p79"/>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4" name="Google Shape;434;p79"/>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5" name="Google Shape;435;p79"/>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6" name="Google Shape;436;p7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37" name="Google Shape;437;p7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38" name="Google Shape;438;p7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9" name="Google Shape;439;p7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0" name="Google Shape;440;p7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1" name="Google Shape;441;p7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2" name="Google Shape;442;p7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43" name="Google Shape;443;p7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44" name="Google Shape;444;p7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5" name="Google Shape;445;p7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46" name="Shape 446"/>
        <p:cNvGrpSpPr/>
        <p:nvPr/>
      </p:nvGrpSpPr>
      <p:grpSpPr>
        <a:xfrm>
          <a:off x="0" y="0"/>
          <a:ext cx="0" cy="0"/>
          <a:chOff x="0" y="0"/>
          <a:chExt cx="0" cy="0"/>
        </a:xfrm>
      </p:grpSpPr>
      <p:pic>
        <p:nvPicPr>
          <p:cNvPr id="447" name="Google Shape;447;p80"/>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448" name="Google Shape;448;p80"/>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49" name="Google Shape;449;p80"/>
          <p:cNvSpPr txBox="1"/>
          <p:nvPr/>
        </p:nvSpPr>
        <p:spPr>
          <a:xfrm>
            <a:off x="1149032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50" name="Google Shape;450;p80"/>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51" name="Google Shape;451;p80"/>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52" name="Google Shape;452;p80"/>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53" name="Google Shape;453;p80"/>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54" name="Google Shape;454;p80"/>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55" name="Google Shape;455;p80"/>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56" name="Google Shape;456;p80"/>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7" name="Google Shape;457;p80"/>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8" name="Google Shape;458;p80"/>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9" name="Google Shape;459;p80"/>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60" name="Google Shape;460;p80"/>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61" name="Google Shape;461;p80"/>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62" name="Google Shape;462;p80"/>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3" name="Google Shape;463;p80"/>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4" name="Google Shape;464;p80"/>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5" name="Google Shape;465;p80"/>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6" name="Google Shape;466;p80"/>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67" name="Google Shape;467;p80"/>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8" name="Google Shape;468;p80"/>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69" name="Shape 469"/>
        <p:cNvGrpSpPr/>
        <p:nvPr/>
      </p:nvGrpSpPr>
      <p:grpSpPr>
        <a:xfrm>
          <a:off x="0" y="0"/>
          <a:ext cx="0" cy="0"/>
          <a:chOff x="0" y="0"/>
          <a:chExt cx="0" cy="0"/>
        </a:xfrm>
      </p:grpSpPr>
      <p:pic>
        <p:nvPicPr>
          <p:cNvPr id="470" name="Google Shape;470;p8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71" name="Google Shape;471;p81"/>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72" name="Google Shape;472;p81"/>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3" name="Google Shape;473;p81"/>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4" name="Google Shape;474;p81"/>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75" name="Google Shape;475;p8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76" name="Google Shape;476;p8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477" name="Google Shape;477;p8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78" name="Google Shape;478;p81"/>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479" name="Google Shape;479;p81"/>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0" name="Google Shape;480;p81"/>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1" name="Google Shape;481;p81"/>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2" name="Google Shape;482;p81"/>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483" name="Google Shape;483;p81"/>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84" name="Google Shape;484;p81"/>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85" name="Google Shape;485;p81"/>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6" name="Google Shape;486;p81"/>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7" name="Google Shape;487;p81"/>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8" name="Google Shape;488;p81"/>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9" name="Google Shape;489;p81"/>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90" name="Google Shape;490;p81"/>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1" name="Google Shape;491;p81"/>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92" name="Shape 492"/>
        <p:cNvGrpSpPr/>
        <p:nvPr/>
      </p:nvGrpSpPr>
      <p:grpSpPr>
        <a:xfrm>
          <a:off x="0" y="0"/>
          <a:ext cx="0" cy="0"/>
          <a:chOff x="0" y="0"/>
          <a:chExt cx="0" cy="0"/>
        </a:xfrm>
      </p:grpSpPr>
      <p:pic>
        <p:nvPicPr>
          <p:cNvPr id="493" name="Google Shape;493;p8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94" name="Google Shape;494;p82"/>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495" name="Google Shape;495;p82"/>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6" name="Google Shape;496;p82"/>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7" name="Google Shape;497;p82"/>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498" name="Google Shape;498;p8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499" name="Google Shape;499;p8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00" name="Google Shape;500;p8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01" name="Google Shape;501;p82"/>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02" name="Google Shape;502;p82"/>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3" name="Google Shape;503;p82"/>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4" name="Google Shape;504;p82"/>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5" name="Google Shape;505;p8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06" name="Google Shape;506;p8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07" name="Google Shape;507;p8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08" name="Google Shape;508;p8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9" name="Google Shape;509;p8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0" name="Google Shape;510;p8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1" name="Google Shape;511;p8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2" name="Google Shape;512;p8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13" name="Google Shape;513;p8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4" name="Google Shape;514;p8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15" name="Shape 515"/>
        <p:cNvGrpSpPr/>
        <p:nvPr/>
      </p:nvGrpSpPr>
      <p:grpSpPr>
        <a:xfrm>
          <a:off x="0" y="0"/>
          <a:ext cx="0" cy="0"/>
          <a:chOff x="0" y="0"/>
          <a:chExt cx="0" cy="0"/>
        </a:xfrm>
      </p:grpSpPr>
      <p:pic>
        <p:nvPicPr>
          <p:cNvPr id="516" name="Google Shape;516;p8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17" name="Google Shape;517;p83"/>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18" name="Google Shape;518;p83"/>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9" name="Google Shape;519;p83"/>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20" name="Google Shape;520;p83"/>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21" name="Google Shape;521;p8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22" name="Google Shape;522;p8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23" name="Google Shape;523;p8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24" name="Google Shape;524;p83"/>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25" name="Google Shape;525;p83"/>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6" name="Google Shape;526;p83"/>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7" name="Google Shape;527;p83"/>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8" name="Google Shape;528;p8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29" name="Google Shape;529;p8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30" name="Google Shape;530;p8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31" name="Google Shape;531;p8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2" name="Google Shape;532;p8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3" name="Google Shape;533;p8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4" name="Google Shape;534;p8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5" name="Google Shape;535;p8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36" name="Google Shape;536;p8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7" name="Google Shape;537;p8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38" name="Shape 538"/>
        <p:cNvGrpSpPr/>
        <p:nvPr/>
      </p:nvGrpSpPr>
      <p:grpSpPr>
        <a:xfrm>
          <a:off x="0" y="0"/>
          <a:ext cx="0" cy="0"/>
          <a:chOff x="0" y="0"/>
          <a:chExt cx="0" cy="0"/>
        </a:xfrm>
      </p:grpSpPr>
      <p:pic>
        <p:nvPicPr>
          <p:cNvPr id="539" name="Google Shape;539;p8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40" name="Google Shape;540;p84"/>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41" name="Google Shape;541;p84"/>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42" name="Google Shape;542;p84"/>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3" name="Google Shape;543;p84"/>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44" name="Google Shape;544;p8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45" name="Google Shape;545;p8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46" name="Google Shape;546;p8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47" name="Google Shape;547;p84"/>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48" name="Google Shape;548;p84"/>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49" name="Google Shape;549;p84"/>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0" name="Google Shape;550;p84"/>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1" name="Google Shape;551;p8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52" name="Google Shape;552;p8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53" name="Google Shape;553;p8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54" name="Google Shape;554;p8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5" name="Google Shape;555;p8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6" name="Google Shape;556;p8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7" name="Google Shape;557;p8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8" name="Google Shape;558;p8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59" name="Google Shape;559;p8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0" name="Google Shape;560;p8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61" name="Shape 561"/>
        <p:cNvGrpSpPr/>
        <p:nvPr/>
      </p:nvGrpSpPr>
      <p:grpSpPr>
        <a:xfrm>
          <a:off x="0" y="0"/>
          <a:ext cx="0" cy="0"/>
          <a:chOff x="0" y="0"/>
          <a:chExt cx="0" cy="0"/>
        </a:xfrm>
      </p:grpSpPr>
      <p:pic>
        <p:nvPicPr>
          <p:cNvPr id="562" name="Google Shape;562;p8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63" name="Google Shape;563;p85"/>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64" name="Google Shape;564;p85"/>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5" name="Google Shape;565;p85"/>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6" name="Google Shape;566;p85"/>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67" name="Google Shape;567;p85"/>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68" name="Google Shape;568;p85"/>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69" name="Google Shape;569;p85"/>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70" name="Google Shape;570;p85"/>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71" name="Google Shape;571;p85"/>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2" name="Google Shape;572;p85"/>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3" name="Google Shape;573;p85"/>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4" name="Google Shape;574;p8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75" name="Google Shape;575;p8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76" name="Google Shape;576;p8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77" name="Google Shape;577;p8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8" name="Google Shape;578;p8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9" name="Google Shape;579;p8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0" name="Google Shape;580;p8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1" name="Google Shape;581;p8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82" name="Google Shape;582;p8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3" name="Google Shape;583;p8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84" name="Shape 584"/>
        <p:cNvGrpSpPr/>
        <p:nvPr/>
      </p:nvGrpSpPr>
      <p:grpSpPr>
        <a:xfrm>
          <a:off x="0" y="0"/>
          <a:ext cx="0" cy="0"/>
          <a:chOff x="0" y="0"/>
          <a:chExt cx="0" cy="0"/>
        </a:xfrm>
      </p:grpSpPr>
      <p:pic>
        <p:nvPicPr>
          <p:cNvPr id="585" name="Google Shape;585;p86"/>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86" name="Google Shape;586;p86"/>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587" name="Google Shape;587;p86"/>
          <p:cNvSpPr txBox="1"/>
          <p:nvPr/>
        </p:nvSpPr>
        <p:spPr>
          <a:xfrm>
            <a:off x="11498263"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8" name="Google Shape;588;p86"/>
          <p:cNvSpPr/>
          <p:nvPr/>
        </p:nvSpPr>
        <p:spPr>
          <a:xfrm rot="-5400000">
            <a:off x="556419" y="1877219"/>
            <a:ext cx="120650" cy="11906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89" name="Google Shape;589;p86"/>
          <p:cNvCxnSpPr/>
          <p:nvPr/>
        </p:nvCxnSpPr>
        <p:spPr>
          <a:xfrm rot="10800000">
            <a:off x="615950" y="1876425"/>
            <a:ext cx="10958513" cy="0"/>
          </a:xfrm>
          <a:prstGeom prst="straightConnector1">
            <a:avLst/>
          </a:prstGeom>
          <a:noFill/>
          <a:ln cap="flat" cmpd="sng" w="12700">
            <a:solidFill>
              <a:schemeClr val="lt1"/>
            </a:solidFill>
            <a:prstDash val="solid"/>
            <a:round/>
            <a:headEnd len="sm" w="sm" type="none"/>
            <a:tailEnd len="sm" w="sm" type="none"/>
          </a:ln>
        </p:spPr>
      </p:cxnSp>
      <p:cxnSp>
        <p:nvCxnSpPr>
          <p:cNvPr id="590" name="Google Shape;590;p86"/>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91" name="Google Shape;591;p86"/>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cxnSp>
        <p:nvCxnSpPr>
          <p:cNvPr id="592" name="Google Shape;592;p86"/>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593" name="Google Shape;593;p86"/>
          <p:cNvCxnSpPr/>
          <p:nvPr/>
        </p:nvCxnSpPr>
        <p:spPr>
          <a:xfrm rot="10800000">
            <a:off x="557213" y="1936750"/>
            <a:ext cx="0" cy="4341813"/>
          </a:xfrm>
          <a:prstGeom prst="straightConnector1">
            <a:avLst/>
          </a:prstGeom>
          <a:noFill/>
          <a:ln cap="flat" cmpd="sng" w="12700">
            <a:solidFill>
              <a:schemeClr val="lt1"/>
            </a:solidFill>
            <a:prstDash val="solid"/>
            <a:round/>
            <a:headEnd len="sm" w="sm" type="none"/>
            <a:tailEnd len="sm" w="sm" type="none"/>
          </a:ln>
        </p:spPr>
      </p:cxnSp>
      <p:sp>
        <p:nvSpPr>
          <p:cNvPr id="594" name="Google Shape;594;p86"/>
          <p:cNvSpPr/>
          <p:nvPr/>
        </p:nvSpPr>
        <p:spPr>
          <a:xfrm>
            <a:off x="536575"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5" name="Google Shape;595;p86"/>
          <p:cNvSpPr/>
          <p:nvPr/>
        </p:nvSpPr>
        <p:spPr>
          <a:xfrm flipH="1">
            <a:off x="11618913" y="1852613"/>
            <a:ext cx="46037"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6" name="Google Shape;596;p86"/>
          <p:cNvSpPr/>
          <p:nvPr/>
        </p:nvSpPr>
        <p:spPr>
          <a:xfrm flipH="1">
            <a:off x="11614150" y="6297613"/>
            <a:ext cx="46038" cy="46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7" name="Google Shape;597;p8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98" name="Google Shape;598;p8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99" name="Google Shape;599;p8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600" name="Google Shape;600;p8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1" name="Google Shape;601;p8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2" name="Google Shape;602;p8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3" name="Google Shape;603;p8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4" name="Google Shape;604;p8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605" name="Google Shape;605;p8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6" name="Google Shape;606;p8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9" name="Shape 49"/>
        <p:cNvGrpSpPr/>
        <p:nvPr/>
      </p:nvGrpSpPr>
      <p:grpSpPr>
        <a:xfrm>
          <a:off x="0" y="0"/>
          <a:ext cx="0" cy="0"/>
          <a:chOff x="0" y="0"/>
          <a:chExt cx="0" cy="0"/>
        </a:xfrm>
      </p:grpSpPr>
      <p:sp>
        <p:nvSpPr>
          <p:cNvPr id="50" name="Google Shape;50;p5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51" name="Google Shape;51;p51"/>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1" algn="r">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1" algn="r">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1" algn="r">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1" algn="r">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1" algn="r">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607" name="Shape 607"/>
        <p:cNvGrpSpPr/>
        <p:nvPr/>
      </p:nvGrpSpPr>
      <p:grpSpPr>
        <a:xfrm>
          <a:off x="0" y="0"/>
          <a:ext cx="0" cy="0"/>
          <a:chOff x="0" y="0"/>
          <a:chExt cx="0" cy="0"/>
        </a:xfrm>
      </p:grpSpPr>
      <p:pic>
        <p:nvPicPr>
          <p:cNvPr id="608" name="Google Shape;608;p8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09" name="Google Shape;609;p87"/>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10" name="Google Shape;610;p87"/>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11" name="Google Shape;611;p87"/>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2" name="Google Shape;612;p87"/>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13" name="Google Shape;613;p87"/>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14" name="Google Shape;614;p87"/>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5" name="Google Shape;615;p87"/>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16" name="Google Shape;616;p87"/>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17" name="Google Shape;617;p87"/>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8" name="Google Shape;618;p87"/>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19" name="Google Shape;619;p8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20" name="Google Shape;620;p8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1" name="Google Shape;621;p8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2" name="Google Shape;622;p8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3" name="Google Shape;623;p8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4" name="Google Shape;624;p8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5" name="Google Shape;625;p8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626" name="Shape 626"/>
        <p:cNvGrpSpPr/>
        <p:nvPr/>
      </p:nvGrpSpPr>
      <p:grpSpPr>
        <a:xfrm>
          <a:off x="0" y="0"/>
          <a:ext cx="0" cy="0"/>
          <a:chOff x="0" y="0"/>
          <a:chExt cx="0" cy="0"/>
        </a:xfrm>
      </p:grpSpPr>
      <p:pic>
        <p:nvPicPr>
          <p:cNvPr id="627" name="Google Shape;627;p88"/>
          <p:cNvPicPr preferRelativeResize="0"/>
          <p:nvPr/>
        </p:nvPicPr>
        <p:blipFill rotWithShape="1">
          <a:blip r:embed="rId2">
            <a:alphaModFix/>
          </a:blip>
          <a:srcRect b="0" l="0" r="0" t="0"/>
          <a:stretch/>
        </p:blipFill>
        <p:spPr>
          <a:xfrm>
            <a:off x="0" y="0"/>
            <a:ext cx="12215813" cy="6858000"/>
          </a:xfrm>
          <a:prstGeom prst="rect">
            <a:avLst/>
          </a:prstGeom>
          <a:noFill/>
          <a:ln>
            <a:noFill/>
          </a:ln>
        </p:spPr>
      </p:pic>
      <p:pic>
        <p:nvPicPr>
          <p:cNvPr id="628" name="Google Shape;628;p88"/>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29" name="Google Shape;629;p88"/>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30" name="Google Shape;630;p88"/>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1" name="Google Shape;631;p88"/>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32" name="Google Shape;632;p88"/>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33" name="Google Shape;633;p88"/>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4" name="Google Shape;634;p88"/>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35" name="Google Shape;635;p88"/>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36" name="Google Shape;636;p88"/>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7" name="Google Shape;637;p88"/>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38" name="Google Shape;638;p8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39" name="Google Shape;639;p88"/>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0" name="Google Shape;640;p88"/>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1" name="Google Shape;641;p88"/>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2" name="Google Shape;642;p88"/>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3" name="Google Shape;643;p88"/>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4" name="Google Shape;644;p88"/>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45" name="Shape 645"/>
        <p:cNvGrpSpPr/>
        <p:nvPr/>
      </p:nvGrpSpPr>
      <p:grpSpPr>
        <a:xfrm>
          <a:off x="0" y="0"/>
          <a:ext cx="0" cy="0"/>
          <a:chOff x="0" y="0"/>
          <a:chExt cx="0" cy="0"/>
        </a:xfrm>
      </p:grpSpPr>
      <p:pic>
        <p:nvPicPr>
          <p:cNvPr id="646" name="Google Shape;646;p8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47" name="Google Shape;647;p89"/>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48" name="Google Shape;648;p89"/>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9" name="Google Shape;649;p89"/>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0" name="Google Shape;650;p89"/>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51" name="Google Shape;651;p89"/>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52" name="Google Shape;652;p89"/>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3" name="Google Shape;653;p89"/>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54" name="Google Shape;654;p89"/>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55" name="Google Shape;655;p89"/>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6" name="Google Shape;656;p89"/>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57" name="Google Shape;657;p8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58" name="Google Shape;658;p89"/>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9" name="Google Shape;659;p89"/>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0" name="Google Shape;660;p89"/>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1" name="Google Shape;661;p89"/>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2" name="Google Shape;662;p89"/>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3" name="Google Shape;663;p89"/>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64" name="Shape 664"/>
        <p:cNvGrpSpPr/>
        <p:nvPr/>
      </p:nvGrpSpPr>
      <p:grpSpPr>
        <a:xfrm>
          <a:off x="0" y="0"/>
          <a:ext cx="0" cy="0"/>
          <a:chOff x="0" y="0"/>
          <a:chExt cx="0" cy="0"/>
        </a:xfrm>
      </p:grpSpPr>
      <p:pic>
        <p:nvPicPr>
          <p:cNvPr id="665" name="Google Shape;665;p9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66" name="Google Shape;666;p90"/>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67" name="Google Shape;667;p90"/>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8" name="Google Shape;668;p90"/>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9" name="Google Shape;669;p90"/>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70" name="Google Shape;670;p90"/>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71" name="Google Shape;671;p90"/>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2" name="Google Shape;672;p90"/>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73" name="Google Shape;673;p90"/>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74" name="Google Shape;674;p90"/>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5" name="Google Shape;675;p90"/>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76" name="Google Shape;676;p9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77" name="Google Shape;677;p9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8" name="Google Shape;678;p9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9" name="Google Shape;679;p9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0" name="Google Shape;680;p9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1" name="Google Shape;681;p9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2" name="Google Shape;682;p9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83" name="Shape 683"/>
        <p:cNvGrpSpPr/>
        <p:nvPr/>
      </p:nvGrpSpPr>
      <p:grpSpPr>
        <a:xfrm>
          <a:off x="0" y="0"/>
          <a:ext cx="0" cy="0"/>
          <a:chOff x="0" y="0"/>
          <a:chExt cx="0" cy="0"/>
        </a:xfrm>
      </p:grpSpPr>
      <p:pic>
        <p:nvPicPr>
          <p:cNvPr id="684" name="Google Shape;684;p9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85" name="Google Shape;685;p91"/>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686" name="Google Shape;686;p91"/>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7" name="Google Shape;687;p91"/>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8" name="Google Shape;688;p91"/>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689" name="Google Shape;689;p91"/>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690" name="Google Shape;690;p91"/>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1" name="Google Shape;691;p91"/>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692" name="Google Shape;692;p91"/>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693" name="Google Shape;693;p91"/>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4" name="Google Shape;694;p91"/>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695" name="Google Shape;695;p9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96" name="Google Shape;696;p9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7" name="Google Shape;697;p9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8" name="Google Shape;698;p9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9" name="Google Shape;699;p9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0" name="Google Shape;700;p9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1" name="Google Shape;701;p9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702" name="Shape 702"/>
        <p:cNvGrpSpPr/>
        <p:nvPr/>
      </p:nvGrpSpPr>
      <p:grpSpPr>
        <a:xfrm>
          <a:off x="0" y="0"/>
          <a:ext cx="0" cy="0"/>
          <a:chOff x="0" y="0"/>
          <a:chExt cx="0" cy="0"/>
        </a:xfrm>
      </p:grpSpPr>
      <p:pic>
        <p:nvPicPr>
          <p:cNvPr id="703" name="Google Shape;703;p9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04" name="Google Shape;704;p92"/>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705" name="Google Shape;705;p92"/>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6" name="Google Shape;706;p92"/>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7" name="Google Shape;707;p92"/>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08" name="Google Shape;708;p92"/>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09" name="Google Shape;709;p92"/>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0" name="Google Shape;710;p92"/>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11" name="Google Shape;711;p92"/>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12" name="Google Shape;712;p92"/>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3" name="Google Shape;713;p92"/>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14" name="Google Shape;714;p9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15" name="Google Shape;715;p9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6" name="Google Shape;716;p9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7" name="Google Shape;717;p9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8" name="Google Shape;718;p9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9" name="Google Shape;719;p9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0" name="Google Shape;720;p9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721" name="Shape 721"/>
        <p:cNvGrpSpPr/>
        <p:nvPr/>
      </p:nvGrpSpPr>
      <p:grpSpPr>
        <a:xfrm>
          <a:off x="0" y="0"/>
          <a:ext cx="0" cy="0"/>
          <a:chOff x="0" y="0"/>
          <a:chExt cx="0" cy="0"/>
        </a:xfrm>
      </p:grpSpPr>
      <p:pic>
        <p:nvPicPr>
          <p:cNvPr id="722" name="Google Shape;722;p9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23" name="Google Shape;723;p93"/>
          <p:cNvPicPr preferRelativeResize="0"/>
          <p:nvPr/>
        </p:nvPicPr>
        <p:blipFill rotWithShape="1">
          <a:blip r:embed="rId3">
            <a:alphaModFix/>
          </a:blip>
          <a:srcRect b="0" l="0" r="0" t="0"/>
          <a:stretch/>
        </p:blipFill>
        <p:spPr>
          <a:xfrm>
            <a:off x="368300" y="6462713"/>
            <a:ext cx="365125" cy="292100"/>
          </a:xfrm>
          <a:prstGeom prst="rect">
            <a:avLst/>
          </a:prstGeom>
          <a:noFill/>
          <a:ln>
            <a:noFill/>
          </a:ln>
        </p:spPr>
      </p:pic>
      <p:sp>
        <p:nvSpPr>
          <p:cNvPr id="724" name="Google Shape;724;p93"/>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5" name="Google Shape;725;p93"/>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6" name="Google Shape;726;p93"/>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27" name="Google Shape;727;p93"/>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28" name="Google Shape;728;p93"/>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9" name="Google Shape;729;p93"/>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30" name="Google Shape;730;p93"/>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31" name="Google Shape;731;p93"/>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2" name="Google Shape;732;p93"/>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33" name="Google Shape;733;p9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34" name="Google Shape;734;p9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5" name="Google Shape;735;p9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6" name="Google Shape;736;p9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7" name="Google Shape;737;p9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8" name="Google Shape;738;p9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9" name="Google Shape;739;p9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40" name="Shape 740"/>
        <p:cNvGrpSpPr/>
        <p:nvPr/>
      </p:nvGrpSpPr>
      <p:grpSpPr>
        <a:xfrm>
          <a:off x="0" y="0"/>
          <a:ext cx="0" cy="0"/>
          <a:chOff x="0" y="0"/>
          <a:chExt cx="0" cy="0"/>
        </a:xfrm>
      </p:grpSpPr>
      <p:pic>
        <p:nvPicPr>
          <p:cNvPr id="741" name="Google Shape;741;p9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42" name="Google Shape;742;p94"/>
          <p:cNvPicPr preferRelativeResize="0"/>
          <p:nvPr/>
        </p:nvPicPr>
        <p:blipFill rotWithShape="1">
          <a:blip r:embed="rId3">
            <a:alphaModFix/>
          </a:blip>
          <a:srcRect b="0" l="0" r="0" t="0"/>
          <a:stretch/>
        </p:blipFill>
        <p:spPr>
          <a:xfrm>
            <a:off x="365125" y="6462713"/>
            <a:ext cx="366713" cy="292100"/>
          </a:xfrm>
          <a:prstGeom prst="rect">
            <a:avLst/>
          </a:prstGeom>
          <a:noFill/>
          <a:ln>
            <a:noFill/>
          </a:ln>
        </p:spPr>
      </p:pic>
      <p:sp>
        <p:nvSpPr>
          <p:cNvPr id="743" name="Google Shape;743;p94"/>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4" name="Google Shape;744;p94"/>
          <p:cNvSpPr/>
          <p:nvPr/>
        </p:nvSpPr>
        <p:spPr>
          <a:xfrm>
            <a:off x="533400" y="585788"/>
            <a:ext cx="46038" cy="4445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5" name="Google Shape;745;p94"/>
          <p:cNvCxnSpPr/>
          <p:nvPr/>
        </p:nvCxnSpPr>
        <p:spPr>
          <a:xfrm rot="10800000">
            <a:off x="3175" y="608013"/>
            <a:ext cx="495300" cy="0"/>
          </a:xfrm>
          <a:prstGeom prst="straightConnector1">
            <a:avLst/>
          </a:prstGeom>
          <a:noFill/>
          <a:ln cap="flat" cmpd="sng" w="12700">
            <a:solidFill>
              <a:schemeClr val="lt1"/>
            </a:solidFill>
            <a:prstDash val="solid"/>
            <a:round/>
            <a:headEnd len="sm" w="sm" type="none"/>
            <a:tailEnd len="sm" w="sm" type="none"/>
          </a:ln>
        </p:spPr>
      </p:cxnSp>
      <p:cxnSp>
        <p:nvCxnSpPr>
          <p:cNvPr id="746" name="Google Shape;746;p94"/>
          <p:cNvCxnSpPr/>
          <p:nvPr/>
        </p:nvCxnSpPr>
        <p:spPr>
          <a:xfrm rot="10800000">
            <a:off x="615950" y="608013"/>
            <a:ext cx="11576050" cy="0"/>
          </a:xfrm>
          <a:prstGeom prst="straightConnector1">
            <a:avLst/>
          </a:prstGeom>
          <a:noFill/>
          <a:ln cap="flat" cmpd="sng" w="12700">
            <a:solidFill>
              <a:schemeClr val="lt1"/>
            </a:solidFill>
            <a:prstDash val="solid"/>
            <a:round/>
            <a:headEnd len="sm" w="sm" type="none"/>
            <a:tailEnd len="sm" w="sm" type="none"/>
          </a:ln>
        </p:spPr>
      </p:cxnSp>
      <p:sp>
        <p:nvSpPr>
          <p:cNvPr id="747" name="Google Shape;747;p94"/>
          <p:cNvSpPr/>
          <p:nvPr/>
        </p:nvSpPr>
        <p:spPr>
          <a:xfrm>
            <a:off x="533400" y="6297613"/>
            <a:ext cx="46038"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8" name="Google Shape;748;p94"/>
          <p:cNvCxnSpPr/>
          <p:nvPr/>
        </p:nvCxnSpPr>
        <p:spPr>
          <a:xfrm rot="10800000">
            <a:off x="3175" y="6319838"/>
            <a:ext cx="495300" cy="0"/>
          </a:xfrm>
          <a:prstGeom prst="straightConnector1">
            <a:avLst/>
          </a:prstGeom>
          <a:noFill/>
          <a:ln cap="flat" cmpd="sng" w="12700">
            <a:solidFill>
              <a:schemeClr val="lt1"/>
            </a:solidFill>
            <a:prstDash val="solid"/>
            <a:round/>
            <a:headEnd len="sm" w="sm" type="none"/>
            <a:tailEnd len="sm" w="sm" type="none"/>
          </a:ln>
        </p:spPr>
      </p:cxnSp>
      <p:cxnSp>
        <p:nvCxnSpPr>
          <p:cNvPr id="749" name="Google Shape;749;p94"/>
          <p:cNvCxnSpPr/>
          <p:nvPr/>
        </p:nvCxnSpPr>
        <p:spPr>
          <a:xfrm rot="10800000">
            <a:off x="615950" y="6319838"/>
            <a:ext cx="10958513" cy="0"/>
          </a:xfrm>
          <a:prstGeom prst="straightConnector1">
            <a:avLst/>
          </a:prstGeom>
          <a:noFill/>
          <a:ln cap="flat" cmpd="sng" w="12700">
            <a:solidFill>
              <a:schemeClr val="lt1"/>
            </a:solidFill>
            <a:prstDash val="solid"/>
            <a:round/>
            <a:headEnd len="sm" w="sm" type="none"/>
            <a:tailEnd len="sm" w="sm" type="none"/>
          </a:ln>
        </p:spPr>
      </p:cxnSp>
      <p:sp>
        <p:nvSpPr>
          <p:cNvPr id="750" name="Google Shape;750;p94"/>
          <p:cNvSpPr/>
          <p:nvPr/>
        </p:nvSpPr>
        <p:spPr>
          <a:xfrm flipH="1">
            <a:off x="11606213" y="6297613"/>
            <a:ext cx="46037" cy="46037"/>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1" name="Google Shape;751;p94"/>
          <p:cNvCxnSpPr/>
          <p:nvPr/>
        </p:nvCxnSpPr>
        <p:spPr>
          <a:xfrm>
            <a:off x="11696700" y="6319838"/>
            <a:ext cx="495300" cy="0"/>
          </a:xfrm>
          <a:prstGeom prst="straightConnector1">
            <a:avLst/>
          </a:prstGeom>
          <a:noFill/>
          <a:ln cap="flat" cmpd="sng" w="12700">
            <a:solidFill>
              <a:schemeClr val="lt1"/>
            </a:solidFill>
            <a:prstDash val="solid"/>
            <a:round/>
            <a:headEnd len="sm" w="sm" type="none"/>
            <a:tailEnd len="sm" w="sm" type="none"/>
          </a:ln>
        </p:spPr>
      </p:cxnSp>
      <p:sp>
        <p:nvSpPr>
          <p:cNvPr id="752" name="Google Shape;752;p9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753" name="Google Shape;753;p9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4" name="Google Shape;754;p9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5" name="Google Shape;755;p9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6" name="Google Shape;756;p9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7" name="Google Shape;757;p9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1" algn="r">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1" algn="r">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8" name="Google Shape;758;p9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1"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1" algn="r">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59" name="Shape 759"/>
        <p:cNvGrpSpPr/>
        <p:nvPr/>
      </p:nvGrpSpPr>
      <p:grpSpPr>
        <a:xfrm>
          <a:off x="0" y="0"/>
          <a:ext cx="0" cy="0"/>
          <a:chOff x="0" y="0"/>
          <a:chExt cx="0" cy="0"/>
        </a:xfrm>
      </p:grpSpPr>
      <p:sp>
        <p:nvSpPr>
          <p:cNvPr id="760" name="Google Shape;760;p95"/>
          <p:cNvSpPr/>
          <p:nvPr/>
        </p:nvSpPr>
        <p:spPr>
          <a:xfrm>
            <a:off x="3084513" y="685800"/>
            <a:ext cx="9107487" cy="18637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sp>
        <p:nvSpPr>
          <p:cNvPr id="761" name="Google Shape;761;p95"/>
          <p:cNvSpPr txBox="1"/>
          <p:nvPr/>
        </p:nvSpPr>
        <p:spPr>
          <a:xfrm>
            <a:off x="3390900" y="1552575"/>
            <a:ext cx="8801100" cy="330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762" name="Google Shape;762;p95"/>
          <p:cNvSpPr txBox="1"/>
          <p:nvPr/>
        </p:nvSpPr>
        <p:spPr>
          <a:xfrm>
            <a:off x="3390900" y="1049338"/>
            <a:ext cx="6973888" cy="3254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63" name="Google Shape;763;p95"/>
          <p:cNvSpPr/>
          <p:nvPr/>
        </p:nvSpPr>
        <p:spPr>
          <a:xfrm>
            <a:off x="0" y="685800"/>
            <a:ext cx="2976563" cy="186372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FFFFFF"/>
              </a:solidFill>
              <a:latin typeface="Arial"/>
              <a:ea typeface="Arial"/>
              <a:cs typeface="Arial"/>
              <a:sym typeface="Arial"/>
            </a:endParaRPr>
          </a:p>
        </p:txBody>
      </p:sp>
      <p:pic>
        <p:nvPicPr>
          <p:cNvPr descr="ICANN_Logo_W.eps" id="764" name="Google Shape;764;p95"/>
          <p:cNvPicPr preferRelativeResize="0"/>
          <p:nvPr/>
        </p:nvPicPr>
        <p:blipFill rotWithShape="1">
          <a:blip r:embed="rId2">
            <a:alphaModFix/>
          </a:blip>
          <a:srcRect b="0" l="0" r="0" t="0"/>
          <a:stretch/>
        </p:blipFill>
        <p:spPr>
          <a:xfrm>
            <a:off x="508000" y="855663"/>
            <a:ext cx="1962150" cy="1524000"/>
          </a:xfrm>
          <a:prstGeom prst="rect">
            <a:avLst/>
          </a:prstGeom>
          <a:noFill/>
          <a:ln>
            <a:noFill/>
          </a:ln>
        </p:spPr>
      </p:pic>
      <p:grpSp>
        <p:nvGrpSpPr>
          <p:cNvPr id="765" name="Google Shape;765;p95"/>
          <p:cNvGrpSpPr/>
          <p:nvPr/>
        </p:nvGrpSpPr>
        <p:grpSpPr>
          <a:xfrm>
            <a:off x="3402013" y="4227513"/>
            <a:ext cx="3416300" cy="366712"/>
            <a:chOff x="5325979" y="4715893"/>
            <a:chExt cx="3416667" cy="365760"/>
          </a:xfrm>
        </p:grpSpPr>
        <p:sp>
          <p:nvSpPr>
            <p:cNvPr id="766" name="Google Shape;766;p95"/>
            <p:cNvSpPr txBox="1"/>
            <p:nvPr/>
          </p:nvSpPr>
          <p:spPr>
            <a:xfrm>
              <a:off x="5792754" y="4734894"/>
              <a:ext cx="2949892" cy="3404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67" name="Google Shape;767;p95">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68" name="Google Shape;768;p95"/>
          <p:cNvGrpSpPr/>
          <p:nvPr/>
        </p:nvGrpSpPr>
        <p:grpSpPr>
          <a:xfrm>
            <a:off x="3402013" y="4725988"/>
            <a:ext cx="3636962" cy="366712"/>
            <a:chOff x="1235726" y="5571713"/>
            <a:chExt cx="3636602" cy="365760"/>
          </a:xfrm>
        </p:grpSpPr>
        <p:sp>
          <p:nvSpPr>
            <p:cNvPr id="769" name="Google Shape;769;p95"/>
            <p:cNvSpPr txBox="1"/>
            <p:nvPr/>
          </p:nvSpPr>
          <p:spPr>
            <a:xfrm>
              <a:off x="1702405" y="5592296"/>
              <a:ext cx="3169923" cy="3388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70" name="Google Shape;770;p95">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71" name="Google Shape;771;p95"/>
          <p:cNvGrpSpPr/>
          <p:nvPr/>
        </p:nvGrpSpPr>
        <p:grpSpPr>
          <a:xfrm>
            <a:off x="3402013" y="2733675"/>
            <a:ext cx="2809875" cy="366713"/>
            <a:chOff x="1235726" y="3073176"/>
            <a:chExt cx="2809587" cy="365760"/>
          </a:xfrm>
        </p:grpSpPr>
        <p:sp>
          <p:nvSpPr>
            <p:cNvPr id="772" name="Google Shape;772;p95"/>
            <p:cNvSpPr txBox="1"/>
            <p:nvPr/>
          </p:nvSpPr>
          <p:spPr>
            <a:xfrm>
              <a:off x="1702403" y="3093760"/>
              <a:ext cx="2342910" cy="33884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73" name="Google Shape;773;p95">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74" name="Google Shape;774;p95"/>
          <p:cNvGrpSpPr/>
          <p:nvPr/>
        </p:nvGrpSpPr>
        <p:grpSpPr>
          <a:xfrm>
            <a:off x="3402013" y="3232150"/>
            <a:ext cx="3730625" cy="365125"/>
            <a:chOff x="1235727" y="3892739"/>
            <a:chExt cx="3730320" cy="365760"/>
          </a:xfrm>
        </p:grpSpPr>
        <p:sp>
          <p:nvSpPr>
            <p:cNvPr id="775" name="Google Shape;775;p95"/>
            <p:cNvSpPr txBox="1"/>
            <p:nvPr/>
          </p:nvSpPr>
          <p:spPr>
            <a:xfrm>
              <a:off x="1702414" y="3913413"/>
              <a:ext cx="3263633" cy="338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76" name="Google Shape;776;p95">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77" name="Google Shape;777;p95"/>
          <p:cNvGrpSpPr/>
          <p:nvPr/>
        </p:nvGrpSpPr>
        <p:grpSpPr>
          <a:xfrm>
            <a:off x="3402013" y="3730625"/>
            <a:ext cx="3636962" cy="365125"/>
            <a:chOff x="1235726" y="4721075"/>
            <a:chExt cx="3636602" cy="365760"/>
          </a:xfrm>
        </p:grpSpPr>
        <p:pic>
          <p:nvPicPr>
            <p:cNvPr descr="1420948149_social_style_3_youtube-128.png" id="778" name="Google Shape;778;p95">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79" name="Google Shape;779;p95"/>
            <p:cNvSpPr txBox="1"/>
            <p:nvPr/>
          </p:nvSpPr>
          <p:spPr>
            <a:xfrm>
              <a:off x="1702405" y="4735388"/>
              <a:ext cx="3169923" cy="338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80" name="Google Shape;780;p95"/>
          <p:cNvGrpSpPr/>
          <p:nvPr/>
        </p:nvGrpSpPr>
        <p:grpSpPr>
          <a:xfrm>
            <a:off x="3402013" y="5722938"/>
            <a:ext cx="2586037" cy="365125"/>
            <a:chOff x="5325979" y="3073176"/>
            <a:chExt cx="2586167" cy="365760"/>
          </a:xfrm>
        </p:grpSpPr>
        <p:sp>
          <p:nvSpPr>
            <p:cNvPr id="781" name="Google Shape;781;p95"/>
            <p:cNvSpPr txBox="1"/>
            <p:nvPr/>
          </p:nvSpPr>
          <p:spPr>
            <a:xfrm>
              <a:off x="5792727" y="3093849"/>
              <a:ext cx="2119419" cy="3387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82" name="Google Shape;782;p95"/>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83" name="Google Shape;783;p95"/>
          <p:cNvGrpSpPr/>
          <p:nvPr/>
        </p:nvGrpSpPr>
        <p:grpSpPr>
          <a:xfrm>
            <a:off x="3402013" y="5224463"/>
            <a:ext cx="3416300" cy="365125"/>
            <a:chOff x="5325979" y="5571713"/>
            <a:chExt cx="3416667" cy="365760"/>
          </a:xfrm>
        </p:grpSpPr>
        <p:sp>
          <p:nvSpPr>
            <p:cNvPr id="784" name="Google Shape;784;p95"/>
            <p:cNvSpPr txBox="1"/>
            <p:nvPr/>
          </p:nvSpPr>
          <p:spPr>
            <a:xfrm>
              <a:off x="5792754" y="5592386"/>
              <a:ext cx="2949892" cy="338726"/>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20">
                    <a:extLst>
                      <a:ext uri="{A12FA001-AC4F-418D-AE19-62706E023703}">
                        <ahyp:hlinkClr val="tx"/>
                      </a:ext>
                    </a:extLst>
                  </a:hlinkClick>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785" name="Google Shape;785;p95">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
        <p:nvSpPr>
          <p:cNvPr id="786" name="Google Shape;786;p95"/>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1" algn="r">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7" name="Google Shape;787;p95"/>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8" name="Shape 788"/>
        <p:cNvGrpSpPr/>
        <p:nvPr/>
      </p:nvGrpSpPr>
      <p:grpSpPr>
        <a:xfrm>
          <a:off x="0" y="0"/>
          <a:ext cx="0" cy="0"/>
          <a:chOff x="0" y="0"/>
          <a:chExt cx="0" cy="0"/>
        </a:xfrm>
      </p:grpSpPr>
      <p:pic>
        <p:nvPicPr>
          <p:cNvPr id="789" name="Google Shape;789;p96"/>
          <p:cNvPicPr preferRelativeResize="0"/>
          <p:nvPr/>
        </p:nvPicPr>
        <p:blipFill rotWithShape="1">
          <a:blip r:embed="rId2">
            <a:alphaModFix/>
          </a:blip>
          <a:srcRect b="0" l="0" r="0" t="0"/>
          <a:stretch/>
        </p:blipFill>
        <p:spPr>
          <a:xfrm>
            <a:off x="365125" y="6464300"/>
            <a:ext cx="392113" cy="312738"/>
          </a:xfrm>
          <a:prstGeom prst="rect">
            <a:avLst/>
          </a:prstGeom>
          <a:noFill/>
          <a:ln>
            <a:noFill/>
          </a:ln>
        </p:spPr>
      </p:pic>
      <p:sp>
        <p:nvSpPr>
          <p:cNvPr id="790" name="Google Shape;790;p96"/>
          <p:cNvSpPr txBox="1"/>
          <p:nvPr/>
        </p:nvSpPr>
        <p:spPr>
          <a:xfrm>
            <a:off x="11483975" y="6445250"/>
            <a:ext cx="708025"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791" name="Google Shape;791;p96"/>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92" name="Google Shape;792;p96"/>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1_Bullets">
    <p:spTree>
      <p:nvGrpSpPr>
        <p:cNvPr id="52" name="Shape 52"/>
        <p:cNvGrpSpPr/>
        <p:nvPr/>
      </p:nvGrpSpPr>
      <p:grpSpPr>
        <a:xfrm>
          <a:off x="0" y="0"/>
          <a:ext cx="0" cy="0"/>
          <a:chOff x="0" y="0"/>
          <a:chExt cx="0" cy="0"/>
        </a:xfrm>
      </p:grpSpPr>
      <p:sp>
        <p:nvSpPr>
          <p:cNvPr id="53" name="Google Shape;53;p52"/>
          <p:cNvSpPr txBox="1"/>
          <p:nvPr>
            <p:ph type="title"/>
          </p:nvPr>
        </p:nvSpPr>
        <p:spPr>
          <a:xfrm>
            <a:off x="499872" y="46179"/>
            <a:ext cx="10684000" cy="450600"/>
          </a:xfrm>
          <a:prstGeom prst="rect">
            <a:avLst/>
          </a:prstGeom>
          <a:noFill/>
          <a:ln>
            <a:noFill/>
          </a:ln>
        </p:spPr>
        <p:txBody>
          <a:bodyPr anchorCtr="0" anchor="t" bIns="45700" lIns="0" spcFirstLastPara="1" rIns="0" wrap="square" tIns="45700">
            <a:noAutofit/>
          </a:bodyPr>
          <a:lstStyle>
            <a:lvl1pPr lvl="0" marR="0" rtl="1" algn="r">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C3459"/>
              </a:buClr>
              <a:buSzPts val="1400"/>
              <a:buFont typeface="Arial"/>
              <a:buNone/>
              <a:defRPr b="1" i="0" sz="1800" u="none" cap="none" strike="noStrike">
                <a:solidFill>
                  <a:srgbClr val="0C3459"/>
                </a:solidFill>
                <a:latin typeface="Arial"/>
                <a:ea typeface="Arial"/>
                <a:cs typeface="Arial"/>
                <a:sym typeface="Arial"/>
              </a:defRPr>
            </a:lvl9pPr>
          </a:lstStyle>
          <a:p/>
        </p:txBody>
      </p:sp>
      <p:sp>
        <p:nvSpPr>
          <p:cNvPr id="54" name="Google Shape;54;p52"/>
          <p:cNvSpPr txBox="1"/>
          <p:nvPr>
            <p:ph idx="1" type="body"/>
          </p:nvPr>
        </p:nvSpPr>
        <p:spPr>
          <a:xfrm>
            <a:off x="812800" y="1470212"/>
            <a:ext cx="10543200" cy="4571700"/>
          </a:xfrm>
          <a:prstGeom prst="rect">
            <a:avLst/>
          </a:prstGeom>
          <a:noFill/>
          <a:ln>
            <a:noFill/>
          </a:ln>
        </p:spPr>
        <p:txBody>
          <a:bodyPr anchorCtr="0" anchor="t" bIns="0" lIns="0" spcFirstLastPara="1" rIns="0" wrap="square" tIns="0">
            <a:noAutofit/>
          </a:bodyPr>
          <a:lstStyle>
            <a:lvl1pPr indent="-319087" lvl="0" marL="457200" marR="0" rtl="1" algn="r">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1" algn="r">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1" algn="r">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1" algn="r">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1" algn="r">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93" name="Shape 793"/>
        <p:cNvGrpSpPr/>
        <p:nvPr/>
      </p:nvGrpSpPr>
      <p:grpSpPr>
        <a:xfrm>
          <a:off x="0" y="0"/>
          <a:ext cx="0" cy="0"/>
          <a:chOff x="0" y="0"/>
          <a:chExt cx="0" cy="0"/>
        </a:xfrm>
      </p:grpSpPr>
      <p:grpSp>
        <p:nvGrpSpPr>
          <p:cNvPr id="794" name="Google Shape;794;p97"/>
          <p:cNvGrpSpPr/>
          <p:nvPr/>
        </p:nvGrpSpPr>
        <p:grpSpPr>
          <a:xfrm>
            <a:off x="0" y="2109788"/>
            <a:ext cx="12265025" cy="4759325"/>
            <a:chOff x="0" y="2110371"/>
            <a:chExt cx="9198524" cy="4759071"/>
          </a:xfrm>
        </p:grpSpPr>
        <p:sp>
          <p:nvSpPr>
            <p:cNvPr id="795" name="Google Shape;795;p97"/>
            <p:cNvSpPr/>
            <p:nvPr/>
          </p:nvSpPr>
          <p:spPr>
            <a:xfrm>
              <a:off x="0" y="2110371"/>
              <a:ext cx="9198524" cy="4759071"/>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rgbClr val="1768B1">
                <a:alpha val="1647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6" name="Google Shape;796;p97"/>
            <p:cNvSpPr/>
            <p:nvPr/>
          </p:nvSpPr>
          <p:spPr>
            <a:xfrm>
              <a:off x="0" y="3175526"/>
              <a:ext cx="9143757" cy="3693916"/>
            </a:xfrm>
            <a:custGeom>
              <a:rect b="b" l="l" r="r" t="t"/>
              <a:pathLst>
                <a:path extrusionOk="0" h="6875638" w="6029715">
                  <a:moveTo>
                    <a:pt x="6029715" y="0"/>
                  </a:moveTo>
                  <a:lnTo>
                    <a:pt x="6029715" y="6875638"/>
                  </a:lnTo>
                  <a:lnTo>
                    <a:pt x="0" y="6875638"/>
                  </a:lnTo>
                  <a:lnTo>
                    <a:pt x="6029715" y="0"/>
                  </a:lnTo>
                  <a:close/>
                </a:path>
              </a:pathLst>
            </a:custGeom>
            <a:solidFill>
              <a:srgbClr val="1768B1">
                <a:alpha val="1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pic>
        <p:nvPicPr>
          <p:cNvPr descr="footer.jpg" id="797" name="Google Shape;797;p97"/>
          <p:cNvPicPr preferRelativeResize="0"/>
          <p:nvPr/>
        </p:nvPicPr>
        <p:blipFill rotWithShape="1">
          <a:blip r:embed="rId2">
            <a:alphaModFix/>
          </a:blip>
          <a:srcRect b="0" l="0" r="0" t="0"/>
          <a:stretch/>
        </p:blipFill>
        <p:spPr>
          <a:xfrm>
            <a:off x="0" y="6318250"/>
            <a:ext cx="12203113" cy="547688"/>
          </a:xfrm>
          <a:prstGeom prst="rect">
            <a:avLst/>
          </a:prstGeom>
          <a:noFill/>
          <a:ln>
            <a:noFill/>
          </a:ln>
        </p:spPr>
      </p:pic>
      <p:sp>
        <p:nvSpPr>
          <p:cNvPr id="798" name="Google Shape;798;p97"/>
          <p:cNvSpPr txBox="1"/>
          <p:nvPr/>
        </p:nvSpPr>
        <p:spPr>
          <a:xfrm>
            <a:off x="9102725" y="6415088"/>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
        <p:nvSpPr>
          <p:cNvPr id="799" name="Google Shape;799;p97"/>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800" name="Shape 800"/>
        <p:cNvGrpSpPr/>
        <p:nvPr/>
      </p:nvGrpSpPr>
      <p:grpSpPr>
        <a:xfrm>
          <a:off x="0" y="0"/>
          <a:ext cx="0" cy="0"/>
          <a:chOff x="0" y="0"/>
          <a:chExt cx="0" cy="0"/>
        </a:xfrm>
      </p:grpSpPr>
      <p:sp>
        <p:nvSpPr>
          <p:cNvPr id="801" name="Google Shape;801;p98"/>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2" name="Google Shape;802;p98"/>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3" name="Google Shape;803;p98"/>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 Header">
  <p:cSld name="6_Section Header">
    <p:spTree>
      <p:nvGrpSpPr>
        <p:cNvPr id="804" name="Shape 804"/>
        <p:cNvGrpSpPr/>
        <p:nvPr/>
      </p:nvGrpSpPr>
      <p:grpSpPr>
        <a:xfrm>
          <a:off x="0" y="0"/>
          <a:ext cx="0" cy="0"/>
          <a:chOff x="0" y="0"/>
          <a:chExt cx="0" cy="0"/>
        </a:xfrm>
      </p:grpSpPr>
      <p:sp>
        <p:nvSpPr>
          <p:cNvPr id="805" name="Google Shape;805;p99"/>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06" name="Google Shape;806;p99"/>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07" name="Google Shape;807;p99"/>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ction Header">
  <p:cSld name="7_Section Header">
    <p:spTree>
      <p:nvGrpSpPr>
        <p:cNvPr id="808" name="Shape 808"/>
        <p:cNvGrpSpPr/>
        <p:nvPr/>
      </p:nvGrpSpPr>
      <p:grpSpPr>
        <a:xfrm>
          <a:off x="0" y="0"/>
          <a:ext cx="0" cy="0"/>
          <a:chOff x="0" y="0"/>
          <a:chExt cx="0" cy="0"/>
        </a:xfrm>
      </p:grpSpPr>
      <p:sp>
        <p:nvSpPr>
          <p:cNvPr id="809" name="Google Shape;809;p100"/>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0" name="Google Shape;810;p100"/>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1" name="Google Shape;811;p100"/>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Section Header">
  <p:cSld name="8_Section Header">
    <p:spTree>
      <p:nvGrpSpPr>
        <p:cNvPr id="812" name="Shape 812"/>
        <p:cNvGrpSpPr/>
        <p:nvPr/>
      </p:nvGrpSpPr>
      <p:grpSpPr>
        <a:xfrm>
          <a:off x="0" y="0"/>
          <a:ext cx="0" cy="0"/>
          <a:chOff x="0" y="0"/>
          <a:chExt cx="0" cy="0"/>
        </a:xfrm>
      </p:grpSpPr>
      <p:sp>
        <p:nvSpPr>
          <p:cNvPr id="813" name="Google Shape;813;p101"/>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4" name="Google Shape;814;p101"/>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5" name="Google Shape;815;p101"/>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ection Header">
  <p:cSld name="10_Section Header">
    <p:spTree>
      <p:nvGrpSpPr>
        <p:cNvPr id="816" name="Shape 816"/>
        <p:cNvGrpSpPr/>
        <p:nvPr/>
      </p:nvGrpSpPr>
      <p:grpSpPr>
        <a:xfrm>
          <a:off x="0" y="0"/>
          <a:ext cx="0" cy="0"/>
          <a:chOff x="0" y="0"/>
          <a:chExt cx="0" cy="0"/>
        </a:xfrm>
      </p:grpSpPr>
      <p:sp>
        <p:nvSpPr>
          <p:cNvPr id="817" name="Google Shape;817;p102"/>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18" name="Google Shape;818;p102"/>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19" name="Google Shape;819;p102"/>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Section Header">
  <p:cSld name="11_Section Header">
    <p:spTree>
      <p:nvGrpSpPr>
        <p:cNvPr id="820" name="Shape 820"/>
        <p:cNvGrpSpPr/>
        <p:nvPr/>
      </p:nvGrpSpPr>
      <p:grpSpPr>
        <a:xfrm>
          <a:off x="0" y="0"/>
          <a:ext cx="0" cy="0"/>
          <a:chOff x="0" y="0"/>
          <a:chExt cx="0" cy="0"/>
        </a:xfrm>
      </p:grpSpPr>
      <p:sp>
        <p:nvSpPr>
          <p:cNvPr id="821" name="Google Shape;821;p103"/>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2" name="Google Shape;822;p103"/>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3" name="Google Shape;823;p103"/>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ection Header">
  <p:cSld name="12_Section Header">
    <p:spTree>
      <p:nvGrpSpPr>
        <p:cNvPr id="824" name="Shape 824"/>
        <p:cNvGrpSpPr/>
        <p:nvPr/>
      </p:nvGrpSpPr>
      <p:grpSpPr>
        <a:xfrm>
          <a:off x="0" y="0"/>
          <a:ext cx="0" cy="0"/>
          <a:chOff x="0" y="0"/>
          <a:chExt cx="0" cy="0"/>
        </a:xfrm>
      </p:grpSpPr>
      <p:sp>
        <p:nvSpPr>
          <p:cNvPr id="825" name="Google Shape;825;p104"/>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26" name="Google Shape;826;p104"/>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27" name="Google Shape;827;p104"/>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Section Header">
  <p:cSld name="15_Section Header">
    <p:spTree>
      <p:nvGrpSpPr>
        <p:cNvPr id="828" name="Shape 828"/>
        <p:cNvGrpSpPr/>
        <p:nvPr/>
      </p:nvGrpSpPr>
      <p:grpSpPr>
        <a:xfrm>
          <a:off x="0" y="0"/>
          <a:ext cx="0" cy="0"/>
          <a:chOff x="0" y="0"/>
          <a:chExt cx="0" cy="0"/>
        </a:xfrm>
      </p:grpSpPr>
      <p:sp>
        <p:nvSpPr>
          <p:cNvPr id="829" name="Google Shape;829;p105"/>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0" name="Google Shape;830;p105"/>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1" name="Google Shape;831;p105"/>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Section Header">
  <p:cSld name="16_Section Header">
    <p:spTree>
      <p:nvGrpSpPr>
        <p:cNvPr id="832" name="Shape 832"/>
        <p:cNvGrpSpPr/>
        <p:nvPr/>
      </p:nvGrpSpPr>
      <p:grpSpPr>
        <a:xfrm>
          <a:off x="0" y="0"/>
          <a:ext cx="0" cy="0"/>
          <a:chOff x="0" y="0"/>
          <a:chExt cx="0" cy="0"/>
        </a:xfrm>
      </p:grpSpPr>
      <p:sp>
        <p:nvSpPr>
          <p:cNvPr id="833" name="Google Shape;833;p106"/>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4" name="Google Shape;834;p106"/>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5" name="Google Shape;835;p106"/>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55" name="Shape 55"/>
        <p:cNvGrpSpPr/>
        <p:nvPr/>
      </p:nvGrpSpPr>
      <p:grpSpPr>
        <a:xfrm>
          <a:off x="0" y="0"/>
          <a:ext cx="0" cy="0"/>
          <a:chOff x="0" y="0"/>
          <a:chExt cx="0" cy="0"/>
        </a:xfrm>
      </p:grpSpPr>
      <p:sp>
        <p:nvSpPr>
          <p:cNvPr id="56" name="Google Shape;56;p53"/>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836" name="Shape 836"/>
        <p:cNvGrpSpPr/>
        <p:nvPr/>
      </p:nvGrpSpPr>
      <p:grpSpPr>
        <a:xfrm>
          <a:off x="0" y="0"/>
          <a:ext cx="0" cy="0"/>
          <a:chOff x="0" y="0"/>
          <a:chExt cx="0" cy="0"/>
        </a:xfrm>
      </p:grpSpPr>
      <p:sp>
        <p:nvSpPr>
          <p:cNvPr id="837" name="Google Shape;837;p107"/>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38" name="Google Shape;838;p107"/>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39" name="Google Shape;839;p107"/>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Section Header">
  <p:cSld name="17_Section Header">
    <p:spTree>
      <p:nvGrpSpPr>
        <p:cNvPr id="840" name="Shape 840"/>
        <p:cNvGrpSpPr/>
        <p:nvPr/>
      </p:nvGrpSpPr>
      <p:grpSpPr>
        <a:xfrm>
          <a:off x="0" y="0"/>
          <a:ext cx="0" cy="0"/>
          <a:chOff x="0" y="0"/>
          <a:chExt cx="0" cy="0"/>
        </a:xfrm>
      </p:grpSpPr>
      <p:sp>
        <p:nvSpPr>
          <p:cNvPr id="841" name="Google Shape;841;p108"/>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2" name="Google Shape;842;p108"/>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3" name="Google Shape;843;p108"/>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Section Header">
  <p:cSld name="18_Section Header">
    <p:spTree>
      <p:nvGrpSpPr>
        <p:cNvPr id="844" name="Shape 844"/>
        <p:cNvGrpSpPr/>
        <p:nvPr/>
      </p:nvGrpSpPr>
      <p:grpSpPr>
        <a:xfrm>
          <a:off x="0" y="0"/>
          <a:ext cx="0" cy="0"/>
          <a:chOff x="0" y="0"/>
          <a:chExt cx="0" cy="0"/>
        </a:xfrm>
      </p:grpSpPr>
      <p:sp>
        <p:nvSpPr>
          <p:cNvPr id="845" name="Google Shape;845;p109"/>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46" name="Google Shape;846;p109"/>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47" name="Google Shape;847;p109"/>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Section Header">
  <p:cSld name="19_Section Header">
    <p:spTree>
      <p:nvGrpSpPr>
        <p:cNvPr id="848" name="Shape 848"/>
        <p:cNvGrpSpPr/>
        <p:nvPr/>
      </p:nvGrpSpPr>
      <p:grpSpPr>
        <a:xfrm>
          <a:off x="0" y="0"/>
          <a:ext cx="0" cy="0"/>
          <a:chOff x="0" y="0"/>
          <a:chExt cx="0" cy="0"/>
        </a:xfrm>
      </p:grpSpPr>
      <p:sp>
        <p:nvSpPr>
          <p:cNvPr id="849" name="Google Shape;849;p110"/>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0" name="Google Shape;850;p110"/>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1" name="Google Shape;851;p110"/>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Section Header">
  <p:cSld name="20_Section Header">
    <p:spTree>
      <p:nvGrpSpPr>
        <p:cNvPr id="852" name="Shape 852"/>
        <p:cNvGrpSpPr/>
        <p:nvPr/>
      </p:nvGrpSpPr>
      <p:grpSpPr>
        <a:xfrm>
          <a:off x="0" y="0"/>
          <a:ext cx="0" cy="0"/>
          <a:chOff x="0" y="0"/>
          <a:chExt cx="0" cy="0"/>
        </a:xfrm>
      </p:grpSpPr>
      <p:sp>
        <p:nvSpPr>
          <p:cNvPr id="853" name="Google Shape;853;p111"/>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4" name="Google Shape;854;p111"/>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5" name="Google Shape;855;p111"/>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Section Header">
  <p:cSld name="21_Section Header">
    <p:spTree>
      <p:nvGrpSpPr>
        <p:cNvPr id="856" name="Shape 856"/>
        <p:cNvGrpSpPr/>
        <p:nvPr/>
      </p:nvGrpSpPr>
      <p:grpSpPr>
        <a:xfrm>
          <a:off x="0" y="0"/>
          <a:ext cx="0" cy="0"/>
          <a:chOff x="0" y="0"/>
          <a:chExt cx="0" cy="0"/>
        </a:xfrm>
      </p:grpSpPr>
      <p:sp>
        <p:nvSpPr>
          <p:cNvPr id="857" name="Google Shape;857;p112"/>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58" name="Google Shape;858;p112"/>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59" name="Google Shape;859;p112"/>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Section Header">
  <p:cSld name="22_Section Header">
    <p:spTree>
      <p:nvGrpSpPr>
        <p:cNvPr id="860" name="Shape 860"/>
        <p:cNvGrpSpPr/>
        <p:nvPr/>
      </p:nvGrpSpPr>
      <p:grpSpPr>
        <a:xfrm>
          <a:off x="0" y="0"/>
          <a:ext cx="0" cy="0"/>
          <a:chOff x="0" y="0"/>
          <a:chExt cx="0" cy="0"/>
        </a:xfrm>
      </p:grpSpPr>
      <p:sp>
        <p:nvSpPr>
          <p:cNvPr id="861" name="Google Shape;861;p113"/>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62" name="Google Shape;862;p113"/>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63" name="Google Shape;863;p113"/>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Section Header">
  <p:cSld name="23_Section Header">
    <p:spTree>
      <p:nvGrpSpPr>
        <p:cNvPr id="864" name="Shape 864"/>
        <p:cNvGrpSpPr/>
        <p:nvPr/>
      </p:nvGrpSpPr>
      <p:grpSpPr>
        <a:xfrm>
          <a:off x="0" y="0"/>
          <a:ext cx="0" cy="0"/>
          <a:chOff x="0" y="0"/>
          <a:chExt cx="0" cy="0"/>
        </a:xfrm>
      </p:grpSpPr>
      <p:sp>
        <p:nvSpPr>
          <p:cNvPr id="865" name="Google Shape;865;p114"/>
          <p:cNvSpPr txBox="1"/>
          <p:nvPr>
            <p:ph type="title"/>
          </p:nvPr>
        </p:nvSpPr>
        <p:spPr>
          <a:xfrm>
            <a:off x="0" y="-7478"/>
            <a:ext cx="12192000" cy="710655"/>
          </a:xfrm>
          <a:prstGeom prst="rect">
            <a:avLst/>
          </a:prstGeom>
          <a:solidFill>
            <a:srgbClr val="1768B1"/>
          </a:solidFill>
          <a:ln>
            <a:noFill/>
          </a:ln>
        </p:spPr>
        <p:txBody>
          <a:bodyPr anchorCtr="0" anchor="t" bIns="45700" lIns="91425" spcFirstLastPara="1" rIns="91425" wrap="square" tIns="45700">
            <a:noAutofit/>
          </a:bodyPr>
          <a:lstStyle>
            <a:lvl1pPr lvl="0" marR="0" rtl="1" algn="r">
              <a:lnSpc>
                <a:spcPct val="124375"/>
              </a:lnSpc>
              <a:spcBef>
                <a:spcPts val="0"/>
              </a:spcBef>
              <a:spcAft>
                <a:spcPts val="0"/>
              </a:spcAft>
              <a:buClr>
                <a:srgbClr val="000000"/>
              </a:buClr>
              <a:buSzPts val="1400"/>
              <a:buFont typeface="Arial"/>
              <a:buNone/>
              <a:defRPr b="0" i="0" sz="32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pic>
        <p:nvPicPr>
          <p:cNvPr descr="footer.jpg" id="866" name="Google Shape;866;p114"/>
          <p:cNvPicPr preferRelativeResize="0"/>
          <p:nvPr/>
        </p:nvPicPr>
        <p:blipFill rotWithShape="1">
          <a:blip r:embed="rId2">
            <a:alphaModFix/>
          </a:blip>
          <a:srcRect b="0" l="0" r="0" t="0"/>
          <a:stretch/>
        </p:blipFill>
        <p:spPr>
          <a:xfrm>
            <a:off x="1" y="6318497"/>
            <a:ext cx="12202855" cy="547644"/>
          </a:xfrm>
          <a:prstGeom prst="rect">
            <a:avLst/>
          </a:prstGeom>
          <a:noFill/>
          <a:ln>
            <a:noFill/>
          </a:ln>
        </p:spPr>
      </p:pic>
      <p:sp>
        <p:nvSpPr>
          <p:cNvPr id="867" name="Google Shape;867;p114"/>
          <p:cNvSpPr txBox="1"/>
          <p:nvPr/>
        </p:nvSpPr>
        <p:spPr>
          <a:xfrm>
            <a:off x="9102309" y="6414965"/>
            <a:ext cx="28448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   |   </a:t>
            </a:r>
            <a:fld id="{00000000-1234-1234-1234-123412341234}" type="slidenum">
              <a:rPr b="0" i="0" lang="en-US" sz="1400" u="none" cap="none" strike="noStrike">
                <a:solidFill>
                  <a:srgbClr val="FFFFFF"/>
                </a:solidFill>
                <a:latin typeface="Arial"/>
                <a:ea typeface="Arial"/>
                <a:cs typeface="Arial"/>
                <a:sym typeface="Arial"/>
              </a:rPr>
              <a:t>‹#›</a:t>
            </a:fld>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57" name="Shape 57"/>
        <p:cNvGrpSpPr/>
        <p:nvPr/>
      </p:nvGrpSpPr>
      <p:grpSpPr>
        <a:xfrm>
          <a:off x="0" y="0"/>
          <a:ext cx="0" cy="0"/>
          <a:chOff x="0" y="0"/>
          <a:chExt cx="0" cy="0"/>
        </a:xfrm>
      </p:grpSpPr>
      <p:pic>
        <p:nvPicPr>
          <p:cNvPr id="58" name="Google Shape;58;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54"/>
          <p:cNvSpPr/>
          <p:nvPr/>
        </p:nvSpPr>
        <p:spPr>
          <a:xfrm>
            <a:off x="0" y="6319838"/>
            <a:ext cx="12192000" cy="5381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0" name="Google Shape;60;p54"/>
          <p:cNvCxnSpPr/>
          <p:nvPr/>
        </p:nvCxnSpPr>
        <p:spPr>
          <a:xfrm>
            <a:off x="0" y="6319838"/>
            <a:ext cx="12192000" cy="0"/>
          </a:xfrm>
          <a:prstGeom prst="straightConnector1">
            <a:avLst/>
          </a:prstGeom>
          <a:noFill/>
          <a:ln cap="flat" cmpd="sng" w="12700">
            <a:solidFill>
              <a:srgbClr val="0B3458"/>
            </a:solidFill>
            <a:prstDash val="solid"/>
            <a:round/>
            <a:headEnd len="sm" w="sm" type="none"/>
            <a:tailEnd len="sm" w="sm" type="none"/>
          </a:ln>
        </p:spPr>
      </p:cxnSp>
      <p:sp>
        <p:nvSpPr>
          <p:cNvPr id="61" name="Google Shape;61;p54"/>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1" algn="r">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1" algn="r">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1" algn="r">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1" algn="r">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54"/>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1" i="0" sz="35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63" name="Google Shape;63;p54"/>
          <p:cNvSpPr txBox="1"/>
          <p:nvPr/>
        </p:nvSpPr>
        <p:spPr>
          <a:xfrm>
            <a:off x="84137" y="6445250"/>
            <a:ext cx="495301" cy="365125"/>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2B49"/>
                </a:solidFill>
                <a:latin typeface="Arial"/>
                <a:ea typeface="Arial"/>
                <a:cs typeface="Arial"/>
                <a:sym typeface="Arial"/>
              </a:rPr>
              <a:t>‹#›</a:t>
            </a:fld>
            <a:r>
              <a:rPr b="0" i="0" lang="en-US" sz="1200" u="none" cap="none" strike="noStrike">
                <a:solidFill>
                  <a:srgbClr val="002B49"/>
                </a:solidFill>
                <a:latin typeface="Arial"/>
                <a:ea typeface="Arial"/>
                <a:cs typeface="Arial"/>
                <a:sym typeface="Arial"/>
              </a:rPr>
              <a:t> |</a:t>
            </a:r>
            <a:endParaRPr b="0" i="0" sz="1200" u="none" cap="none" strike="noStrike">
              <a:solidFill>
                <a:srgbClr val="002B49"/>
              </a:solidFill>
              <a:latin typeface="Arial"/>
              <a:ea typeface="Arial"/>
              <a:cs typeface="Arial"/>
              <a:sym typeface="Arial"/>
            </a:endParaRPr>
          </a:p>
        </p:txBody>
      </p:sp>
      <p:pic>
        <p:nvPicPr>
          <p:cNvPr id="64" name="Google Shape;64;p54"/>
          <p:cNvPicPr preferRelativeResize="0"/>
          <p:nvPr/>
        </p:nvPicPr>
        <p:blipFill rotWithShape="1">
          <a:blip r:embed="rId3">
            <a:alphaModFix/>
          </a:blip>
          <a:srcRect b="0" l="0" r="0" t="0"/>
          <a:stretch/>
        </p:blipFill>
        <p:spPr>
          <a:xfrm>
            <a:off x="11433174" y="6464300"/>
            <a:ext cx="392113" cy="3127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65" name="Shape 65"/>
        <p:cNvGrpSpPr/>
        <p:nvPr/>
      </p:nvGrpSpPr>
      <p:grpSpPr>
        <a:xfrm>
          <a:off x="0" y="0"/>
          <a:ext cx="0" cy="0"/>
          <a:chOff x="0" y="0"/>
          <a:chExt cx="0" cy="0"/>
        </a:xfrm>
      </p:grpSpPr>
      <p:sp>
        <p:nvSpPr>
          <p:cNvPr id="66" name="Google Shape;66;p55"/>
          <p:cNvSpPr/>
          <p:nvPr/>
        </p:nvSpPr>
        <p:spPr>
          <a:xfrm>
            <a:off x="-11383"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55"/>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68" name="Google Shape;68;p55"/>
          <p:cNvSpPr txBox="1"/>
          <p:nvPr>
            <p:ph type="title"/>
          </p:nvPr>
        </p:nvSpPr>
        <p:spPr>
          <a:xfrm>
            <a:off x="-280605" y="42394"/>
            <a:ext cx="11808013" cy="531346"/>
          </a:xfrm>
          <a:prstGeom prst="rect">
            <a:avLst/>
          </a:prstGeom>
          <a:noFill/>
          <a:ln>
            <a:noFill/>
          </a:ln>
        </p:spPr>
        <p:txBody>
          <a:bodyPr anchorCtr="0" anchor="t" bIns="45700" lIns="0" spcFirstLastPara="1" rIns="0" wrap="square" tIns="45700">
            <a:noAutofit/>
          </a:bodyPr>
          <a:lstStyle>
            <a:lvl1pPr lvl="0" marR="0" rtl="1" algn="r">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55"/>
          <p:cNvSpPr txBox="1"/>
          <p:nvPr/>
        </p:nvSpPr>
        <p:spPr>
          <a:xfrm>
            <a:off x="-55037" y="6450482"/>
            <a:ext cx="1059836" cy="365125"/>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 </a:t>
            </a:r>
            <a:fld id="{00000000-1234-1234-1234-123412341234}" type="slidenum">
              <a:rPr b="0" i="0" lang="en-US" sz="1200" u="none" cap="none" strike="noStrike">
                <a:solidFill>
                  <a:schemeClr val="lt1"/>
                </a:solidFill>
                <a:latin typeface="Arial"/>
                <a:ea typeface="Arial"/>
                <a:cs typeface="Arial"/>
                <a:sym typeface="Arial"/>
              </a:rPr>
              <a:t>‹#›</a:t>
            </a:fld>
            <a:r>
              <a:rPr b="0" i="0" lang="en-US" sz="1200" u="none" cap="none" strike="noStrike">
                <a:solidFill>
                  <a:schemeClr val="lt1"/>
                </a:solidFill>
                <a:latin typeface="Arial"/>
                <a:ea typeface="Arial"/>
                <a:cs typeface="Arial"/>
                <a:sym typeface="Arial"/>
              </a:rPr>
              <a:t>  |   </a:t>
            </a:r>
            <a:endParaRPr b="0" i="0" sz="1200" u="none" cap="none" strike="noStrike">
              <a:solidFill>
                <a:schemeClr val="lt1"/>
              </a:solidFill>
              <a:latin typeface="Arial"/>
              <a:ea typeface="Arial"/>
              <a:cs typeface="Arial"/>
              <a:sym typeface="Arial"/>
            </a:endParaRPr>
          </a:p>
        </p:txBody>
      </p:sp>
      <p:sp>
        <p:nvSpPr>
          <p:cNvPr id="70" name="Google Shape;70;p55"/>
          <p:cNvSpPr txBox="1"/>
          <p:nvPr/>
        </p:nvSpPr>
        <p:spPr>
          <a:xfrm>
            <a:off x="1903748" y="2385360"/>
            <a:ext cx="3222747" cy="347068"/>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None/>
            </a:pPr>
            <a:r>
              <a:rPr b="0" i="0" lang="en-US" sz="1500" u="none" cap="none" strike="noStrike">
                <a:solidFill>
                  <a:schemeClr val="lt1"/>
                </a:solidFill>
                <a:latin typeface="Arial"/>
                <a:ea typeface="Arial"/>
                <a:cs typeface="Arial"/>
                <a:sym typeface="Arial"/>
              </a:rPr>
              <a:t>زورونا على </a:t>
            </a:r>
            <a:r>
              <a:rPr b="1" i="0" lang="en-US" sz="1500" u="none" cap="none" strike="noStrike">
                <a:solidFill>
                  <a:schemeClr val="lt1"/>
                </a:solidFill>
                <a:latin typeface="Arial"/>
                <a:ea typeface="Arial"/>
                <a:cs typeface="Arial"/>
                <a:sym typeface="Arial"/>
              </a:rPr>
              <a:t>icann.org</a:t>
            </a:r>
            <a:endParaRPr b="1" i="0" sz="1500" u="none" cap="none" strike="noStrike">
              <a:solidFill>
                <a:schemeClr val="lt1"/>
              </a:solidFill>
              <a:latin typeface="Arial"/>
              <a:ea typeface="Arial"/>
              <a:cs typeface="Arial"/>
              <a:sym typeface="Arial"/>
            </a:endParaRPr>
          </a:p>
        </p:txBody>
      </p:sp>
      <p:sp>
        <p:nvSpPr>
          <p:cNvPr id="71" name="Google Shape;71;p55"/>
          <p:cNvSpPr/>
          <p:nvPr/>
        </p:nvSpPr>
        <p:spPr>
          <a:xfrm>
            <a:off x="2418823"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2" name="Google Shape;72;p55"/>
          <p:cNvCxnSpPr/>
          <p:nvPr/>
        </p:nvCxnSpPr>
        <p:spPr>
          <a:xfrm rot="10800000">
            <a:off x="3230"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73" name="Google Shape;73;p55"/>
          <p:cNvCxnSpPr/>
          <p:nvPr/>
        </p:nvCxnSpPr>
        <p:spPr>
          <a:xfrm rot="10800000">
            <a:off x="2508159" y="6320453"/>
            <a:ext cx="8924544" cy="0"/>
          </a:xfrm>
          <a:prstGeom prst="straightConnector1">
            <a:avLst/>
          </a:prstGeom>
          <a:noFill/>
          <a:ln cap="flat" cmpd="sng" w="12700">
            <a:solidFill>
              <a:schemeClr val="lt1"/>
            </a:solidFill>
            <a:prstDash val="solid"/>
            <a:round/>
            <a:headEnd len="sm" w="sm" type="none"/>
            <a:tailEnd len="sm" w="sm" type="none"/>
          </a:ln>
        </p:spPr>
      </p:cxnSp>
      <p:sp>
        <p:nvSpPr>
          <p:cNvPr id="74" name="Google Shape;74;p55"/>
          <p:cNvSpPr/>
          <p:nvPr/>
        </p:nvSpPr>
        <p:spPr>
          <a:xfrm flipH="1">
            <a:off x="11483385"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5" name="Google Shape;75;p55"/>
          <p:cNvCxnSpPr/>
          <p:nvPr/>
        </p:nvCxnSpPr>
        <p:spPr>
          <a:xfrm rot="10800000">
            <a:off x="11585634" y="6320453"/>
            <a:ext cx="609596" cy="0"/>
          </a:xfrm>
          <a:prstGeom prst="straightConnector1">
            <a:avLst/>
          </a:prstGeom>
          <a:noFill/>
          <a:ln cap="flat" cmpd="sng" w="12700">
            <a:solidFill>
              <a:schemeClr val="lt1"/>
            </a:solidFill>
            <a:prstDash val="solid"/>
            <a:round/>
            <a:headEnd len="sm" w="sm" type="none"/>
            <a:tailEnd len="sm" w="sm" type="none"/>
          </a:ln>
        </p:spPr>
      </p:cxnSp>
      <p:pic>
        <p:nvPicPr>
          <p:cNvPr id="76" name="Google Shape;76;p55"/>
          <p:cNvPicPr preferRelativeResize="0"/>
          <p:nvPr/>
        </p:nvPicPr>
        <p:blipFill rotWithShape="1">
          <a:blip r:embed="rId2">
            <a:alphaModFix/>
          </a:blip>
          <a:srcRect b="0" l="0" r="0" t="0"/>
          <a:stretch/>
        </p:blipFill>
        <p:spPr>
          <a:xfrm>
            <a:off x="2900001" y="2833741"/>
            <a:ext cx="3536656" cy="3161632"/>
          </a:xfrm>
          <a:prstGeom prst="rect">
            <a:avLst/>
          </a:prstGeom>
          <a:noFill/>
          <a:ln>
            <a:noFill/>
          </a:ln>
        </p:spPr>
      </p:pic>
      <p:sp>
        <p:nvSpPr>
          <p:cNvPr id="77" name="Google Shape;77;p55"/>
          <p:cNvSpPr/>
          <p:nvPr/>
        </p:nvSpPr>
        <p:spPr>
          <a:xfrm flipH="1">
            <a:off x="2498785" y="2211932"/>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8" name="Google Shape;78;p55"/>
          <p:cNvCxnSpPr/>
          <p:nvPr/>
        </p:nvCxnSpPr>
        <p:spPr>
          <a:xfrm rot="10800000">
            <a:off x="11476848" y="2275632"/>
            <a:ext cx="0" cy="3986784"/>
          </a:xfrm>
          <a:prstGeom prst="straightConnector1">
            <a:avLst/>
          </a:prstGeom>
          <a:noFill/>
          <a:ln cap="flat" cmpd="sng" w="12700">
            <a:solidFill>
              <a:schemeClr val="lt1"/>
            </a:solidFill>
            <a:prstDash val="solid"/>
            <a:round/>
            <a:headEnd len="sm" w="sm" type="none"/>
            <a:tailEnd len="sm" w="sm" type="none"/>
          </a:ln>
        </p:spPr>
      </p:cxnSp>
      <p:sp>
        <p:nvSpPr>
          <p:cNvPr id="79" name="Google Shape;79;p55"/>
          <p:cNvSpPr/>
          <p:nvPr/>
        </p:nvSpPr>
        <p:spPr>
          <a:xfrm>
            <a:off x="11326940" y="2222254"/>
            <a:ext cx="162352" cy="121764"/>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80" name="Google Shape;80;p55"/>
          <p:cNvCxnSpPr/>
          <p:nvPr/>
        </p:nvCxnSpPr>
        <p:spPr>
          <a:xfrm rot="10800000">
            <a:off x="2577675" y="2222255"/>
            <a:ext cx="8852828" cy="0"/>
          </a:xfrm>
          <a:prstGeom prst="straightConnector1">
            <a:avLst/>
          </a:prstGeom>
          <a:noFill/>
          <a:ln cap="flat" cmpd="sng" w="12700">
            <a:solidFill>
              <a:schemeClr val="lt1"/>
            </a:solidFill>
            <a:prstDash val="solid"/>
            <a:round/>
            <a:headEnd len="sm" w="sm" type="none"/>
            <a:tailEnd len="sm" w="sm" type="none"/>
          </a:ln>
        </p:spPr>
      </p:cxnSp>
      <p:grpSp>
        <p:nvGrpSpPr>
          <p:cNvPr id="81" name="Google Shape;81;p55"/>
          <p:cNvGrpSpPr/>
          <p:nvPr/>
        </p:nvGrpSpPr>
        <p:grpSpPr>
          <a:xfrm>
            <a:off x="6096000" y="1241250"/>
            <a:ext cx="5380848" cy="692948"/>
            <a:chOff x="3697517" y="1241250"/>
            <a:chExt cx="4729793" cy="692948"/>
          </a:xfrm>
        </p:grpSpPr>
        <p:sp>
          <p:nvSpPr>
            <p:cNvPr id="82" name="Google Shape;82;p55"/>
            <p:cNvSpPr/>
            <p:nvPr/>
          </p:nvSpPr>
          <p:spPr>
            <a:xfrm>
              <a:off x="3697517" y="1327749"/>
              <a:ext cx="3787131" cy="46166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عالم واحد، إنترنت واحد</a:t>
              </a:r>
              <a:endParaRPr b="0" i="0" sz="2400" u="none" cap="none" strike="noStrike">
                <a:solidFill>
                  <a:schemeClr val="lt1"/>
                </a:solidFill>
                <a:latin typeface="Arial"/>
                <a:ea typeface="Arial"/>
                <a:cs typeface="Arial"/>
                <a:sym typeface="Arial"/>
              </a:endParaRPr>
            </a:p>
          </p:txBody>
        </p:sp>
        <p:pic>
          <p:nvPicPr>
            <p:cNvPr id="83" name="Google Shape;83;p55"/>
            <p:cNvPicPr preferRelativeResize="0"/>
            <p:nvPr/>
          </p:nvPicPr>
          <p:blipFill rotWithShape="1">
            <a:blip r:embed="rId3">
              <a:alphaModFix/>
            </a:blip>
            <a:srcRect b="0" l="0" r="0" t="0"/>
            <a:stretch/>
          </p:blipFill>
          <p:spPr>
            <a:xfrm>
              <a:off x="7558816" y="1241250"/>
              <a:ext cx="868494" cy="692948"/>
            </a:xfrm>
            <a:prstGeom prst="rect">
              <a:avLst/>
            </a:prstGeom>
            <a:noFill/>
            <a:ln>
              <a:noFill/>
            </a:ln>
          </p:spPr>
        </p:pic>
      </p:grpSp>
      <p:sp>
        <p:nvSpPr>
          <p:cNvPr id="84" name="Google Shape;84;p55"/>
          <p:cNvSpPr/>
          <p:nvPr/>
        </p:nvSpPr>
        <p:spPr>
          <a:xfrm>
            <a:off x="11355663" y="600012"/>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85" name="Google Shape;85;p55"/>
          <p:cNvCxnSpPr/>
          <p:nvPr/>
        </p:nvCxnSpPr>
        <p:spPr>
          <a:xfrm rot="10800000">
            <a:off x="11435064" y="608083"/>
            <a:ext cx="789208" cy="1726"/>
          </a:xfrm>
          <a:prstGeom prst="straightConnector1">
            <a:avLst/>
          </a:prstGeom>
          <a:noFill/>
          <a:ln cap="flat" cmpd="sng" w="12700">
            <a:solidFill>
              <a:schemeClr val="lt1"/>
            </a:solidFill>
            <a:prstDash val="solid"/>
            <a:round/>
            <a:headEnd len="sm" w="sm" type="none"/>
            <a:tailEnd len="sm" w="sm" type="none"/>
          </a:ln>
        </p:spPr>
      </p:cxnSp>
      <p:cxnSp>
        <p:nvCxnSpPr>
          <p:cNvPr id="86" name="Google Shape;86;p55"/>
          <p:cNvCxnSpPr/>
          <p:nvPr/>
        </p:nvCxnSpPr>
        <p:spPr>
          <a:xfrm rot="10800000">
            <a:off x="-11383" y="608083"/>
            <a:ext cx="11326368"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87" name="Shape 87"/>
        <p:cNvGrpSpPr/>
        <p:nvPr/>
      </p:nvGrpSpPr>
      <p:grpSpPr>
        <a:xfrm>
          <a:off x="0" y="0"/>
          <a:ext cx="0" cy="0"/>
          <a:chOff x="0" y="0"/>
          <a:chExt cx="0" cy="0"/>
        </a:xfrm>
      </p:grpSpPr>
      <p:pic>
        <p:nvPicPr>
          <p:cNvPr id="88" name="Google Shape;88;p56"/>
          <p:cNvPicPr preferRelativeResize="0"/>
          <p:nvPr/>
        </p:nvPicPr>
        <p:blipFill rotWithShape="1">
          <a:blip r:embed="rId2">
            <a:alphaModFix/>
          </a:blip>
          <a:srcRect b="0" l="0" r="0" t="0"/>
          <a:stretch/>
        </p:blipFill>
        <p:spPr>
          <a:xfrm>
            <a:off x="568325" y="5194300"/>
            <a:ext cx="1189038" cy="950913"/>
          </a:xfrm>
          <a:prstGeom prst="rect">
            <a:avLst/>
          </a:prstGeom>
          <a:noFill/>
          <a:ln>
            <a:noFill/>
          </a:ln>
        </p:spPr>
      </p:pic>
      <p:sp>
        <p:nvSpPr>
          <p:cNvPr id="89" name="Google Shape;89;p56"/>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1" algn="r">
              <a:lnSpc>
                <a:spcPct val="100000"/>
              </a:lnSpc>
              <a:spcBef>
                <a:spcPts val="0"/>
              </a:spcBef>
              <a:spcAft>
                <a:spcPts val="0"/>
              </a:spcAft>
              <a:buClr>
                <a:srgbClr val="000000"/>
              </a:buClr>
              <a:buSzPts val="1400"/>
              <a:buFont typeface="Arial"/>
              <a:buNone/>
              <a:defRPr b="1" i="0" sz="36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1" i="0" sz="2800" u="none" cap="none" strike="noStrike">
                <a:solidFill>
                  <a:srgbClr val="0C3459"/>
                </a:solidFill>
                <a:latin typeface="Arial"/>
                <a:ea typeface="Arial"/>
                <a:cs typeface="Arial"/>
                <a:sym typeface="Arial"/>
              </a:defRPr>
            </a:lvl9pPr>
          </a:lstStyle>
          <a:p/>
        </p:txBody>
      </p:sp>
      <p:sp>
        <p:nvSpPr>
          <p:cNvPr id="90" name="Google Shape;90;p56"/>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1" name="Google Shape;91;p56"/>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2" name="Google Shape;92;p56"/>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3" name="Google Shape;93;p56"/>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62" Type="http://schemas.openxmlformats.org/officeDocument/2006/relationships/slideLayout" Target="../slideLayouts/slideLayout61.xml"/><Relationship Id="rId61" Type="http://schemas.openxmlformats.org/officeDocument/2006/relationships/slideLayout" Target="../slideLayouts/slideLayout60.xml"/><Relationship Id="rId20" Type="http://schemas.openxmlformats.org/officeDocument/2006/relationships/slideLayout" Target="../slideLayouts/slideLayout19.xml"/><Relationship Id="rId64" Type="http://schemas.openxmlformats.org/officeDocument/2006/relationships/slideLayout" Target="../slideLayouts/slideLayout63.xml"/><Relationship Id="rId63" Type="http://schemas.openxmlformats.org/officeDocument/2006/relationships/slideLayout" Target="../slideLayouts/slideLayout62.xml"/><Relationship Id="rId22" Type="http://schemas.openxmlformats.org/officeDocument/2006/relationships/slideLayout" Target="../slideLayouts/slideLayout21.xml"/><Relationship Id="rId66" Type="http://schemas.openxmlformats.org/officeDocument/2006/relationships/slideLayout" Target="../slideLayouts/slideLayout65.xml"/><Relationship Id="rId21" Type="http://schemas.openxmlformats.org/officeDocument/2006/relationships/slideLayout" Target="../slideLayouts/slideLayout20.xml"/><Relationship Id="rId65" Type="http://schemas.openxmlformats.org/officeDocument/2006/relationships/slideLayout" Target="../slideLayouts/slideLayout64.xml"/><Relationship Id="rId24" Type="http://schemas.openxmlformats.org/officeDocument/2006/relationships/slideLayout" Target="../slideLayouts/slideLayout23.xml"/><Relationship Id="rId68" Type="http://schemas.openxmlformats.org/officeDocument/2006/relationships/slideLayout" Target="../slideLayouts/slideLayout67.xml"/><Relationship Id="rId23" Type="http://schemas.openxmlformats.org/officeDocument/2006/relationships/slideLayout" Target="../slideLayouts/slideLayout22.xml"/><Relationship Id="rId67" Type="http://schemas.openxmlformats.org/officeDocument/2006/relationships/slideLayout" Target="../slideLayouts/slideLayout66.xml"/><Relationship Id="rId60" Type="http://schemas.openxmlformats.org/officeDocument/2006/relationships/slideLayout" Target="../slideLayouts/slideLayout59.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69" Type="http://schemas.openxmlformats.org/officeDocument/2006/relationships/theme" Target="../theme/theme2.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slideLayout" Target="../slideLayouts/slideLayout54.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57" Type="http://schemas.openxmlformats.org/officeDocument/2006/relationships/slideLayout" Target="../slideLayouts/slideLayout56.xml"/><Relationship Id="rId12" Type="http://schemas.openxmlformats.org/officeDocument/2006/relationships/slideLayout" Target="../slideLayouts/slideLayout11.xml"/><Relationship Id="rId56" Type="http://schemas.openxmlformats.org/officeDocument/2006/relationships/slideLayout" Target="../slideLayouts/slideLayout55.xml"/><Relationship Id="rId15" Type="http://schemas.openxmlformats.org/officeDocument/2006/relationships/slideLayout" Target="../slideLayouts/slideLayout14.xml"/><Relationship Id="rId59" Type="http://schemas.openxmlformats.org/officeDocument/2006/relationships/slideLayout" Target="../slideLayouts/slideLayout58.xml"/><Relationship Id="rId14" Type="http://schemas.openxmlformats.org/officeDocument/2006/relationships/slideLayout" Target="../slideLayouts/slideLayout13.xml"/><Relationship Id="rId58" Type="http://schemas.openxmlformats.org/officeDocument/2006/relationships/slideLayout" Target="../slideLayouts/slideLayout57.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nvSpPr>
        <p:spPr>
          <a:xfrm>
            <a:off x="84137" y="6445250"/>
            <a:ext cx="495301" cy="365125"/>
          </a:xfrm>
          <a:prstGeom prst="rect">
            <a:avLst/>
          </a:prstGeom>
          <a:noFill/>
          <a:ln>
            <a:noFill/>
          </a:ln>
        </p:spPr>
        <p:txBody>
          <a:bodyPr anchorCtr="0" anchor="t" bIns="45700" lIns="0" spcFirstLastPara="1" rIns="0"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2B49"/>
                </a:solidFill>
                <a:latin typeface="Arial"/>
                <a:ea typeface="Arial"/>
                <a:cs typeface="Arial"/>
                <a:sym typeface="Arial"/>
              </a:rPr>
              <a:t>‹#›</a:t>
            </a:fld>
            <a:r>
              <a:rPr b="0" i="0" lang="en-US" sz="1200" u="none" cap="none" strike="noStrike">
                <a:solidFill>
                  <a:srgbClr val="002B49"/>
                </a:solidFill>
                <a:latin typeface="Arial"/>
                <a:ea typeface="Arial"/>
                <a:cs typeface="Arial"/>
                <a:sym typeface="Arial"/>
              </a:rPr>
              <a:t> |</a:t>
            </a:r>
            <a:endParaRPr b="0" i="0" sz="1200" u="none" cap="none" strike="noStrike">
              <a:solidFill>
                <a:srgbClr val="002B49"/>
              </a:solidFill>
              <a:latin typeface="Arial"/>
              <a:ea typeface="Arial"/>
              <a:cs typeface="Arial"/>
              <a:sym typeface="Arial"/>
            </a:endParaRPr>
          </a:p>
        </p:txBody>
      </p:sp>
      <p:pic>
        <p:nvPicPr>
          <p:cNvPr id="11" name="Google Shape;11;p47"/>
          <p:cNvPicPr preferRelativeResize="0"/>
          <p:nvPr/>
        </p:nvPicPr>
        <p:blipFill rotWithShape="1">
          <a:blip r:embed="rId1">
            <a:alphaModFix/>
          </a:blip>
          <a:srcRect b="0" l="0" r="0" t="0"/>
          <a:stretch/>
        </p:blipFill>
        <p:spPr>
          <a:xfrm>
            <a:off x="11433174" y="6464300"/>
            <a:ext cx="392113" cy="312738"/>
          </a:xfrm>
          <a:prstGeom prst="rect">
            <a:avLst/>
          </a:prstGeom>
          <a:noFill/>
          <a:ln>
            <a:noFill/>
          </a:ln>
        </p:spPr>
      </p:pic>
      <p:grpSp>
        <p:nvGrpSpPr>
          <p:cNvPr id="12" name="Google Shape;12;p47"/>
          <p:cNvGrpSpPr/>
          <p:nvPr/>
        </p:nvGrpSpPr>
        <p:grpSpPr>
          <a:xfrm flipH="1">
            <a:off x="3175" y="585788"/>
            <a:ext cx="12188825" cy="44450"/>
            <a:chOff x="3175" y="585788"/>
            <a:chExt cx="12188825" cy="44450"/>
          </a:xfrm>
        </p:grpSpPr>
        <p:sp>
          <p:nvSpPr>
            <p:cNvPr id="13" name="Google Shape;13;p47"/>
            <p:cNvSpPr/>
            <p:nvPr/>
          </p:nvSpPr>
          <p:spPr>
            <a:xfrm>
              <a:off x="533400" y="585788"/>
              <a:ext cx="46038" cy="4445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 name="Google Shape;14;p47"/>
            <p:cNvCxnSpPr/>
            <p:nvPr/>
          </p:nvCxnSpPr>
          <p:spPr>
            <a:xfrm rot="10800000">
              <a:off x="3175" y="608013"/>
              <a:ext cx="495300" cy="0"/>
            </a:xfrm>
            <a:prstGeom prst="straightConnector1">
              <a:avLst/>
            </a:prstGeom>
            <a:noFill/>
            <a:ln cap="flat" cmpd="sng" w="12700">
              <a:solidFill>
                <a:srgbClr val="0B3458"/>
              </a:solidFill>
              <a:prstDash val="solid"/>
              <a:round/>
              <a:headEnd len="sm" w="sm" type="none"/>
              <a:tailEnd len="sm" w="sm" type="none"/>
            </a:ln>
          </p:spPr>
        </p:cxnSp>
        <p:cxnSp>
          <p:nvCxnSpPr>
            <p:cNvPr id="15" name="Google Shape;15;p47"/>
            <p:cNvCxnSpPr/>
            <p:nvPr/>
          </p:nvCxnSpPr>
          <p:spPr>
            <a:xfrm rot="10800000">
              <a:off x="615950" y="608013"/>
              <a:ext cx="11576050" cy="0"/>
            </a:xfrm>
            <a:prstGeom prst="straightConnector1">
              <a:avLst/>
            </a:prstGeom>
            <a:noFill/>
            <a:ln cap="flat" cmpd="sng" w="12700">
              <a:solidFill>
                <a:srgbClr val="0B3458"/>
              </a:solidFill>
              <a:prstDash val="solid"/>
              <a:round/>
              <a:headEnd len="sm" w="sm" type="none"/>
              <a:tailEnd len="sm" w="sm" type="none"/>
            </a:ln>
          </p:spPr>
        </p:cxnSp>
      </p:grpSp>
      <p:sp>
        <p:nvSpPr>
          <p:cNvPr id="16" name="Google Shape;16;p47"/>
          <p:cNvSpPr/>
          <p:nvPr/>
        </p:nvSpPr>
        <p:spPr>
          <a:xfrm>
            <a:off x="533400" y="6297613"/>
            <a:ext cx="46038" cy="46037"/>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 name="Google Shape;17;p47"/>
          <p:cNvCxnSpPr/>
          <p:nvPr/>
        </p:nvCxnSpPr>
        <p:spPr>
          <a:xfrm rot="10800000">
            <a:off x="3175" y="6319838"/>
            <a:ext cx="495300" cy="0"/>
          </a:xfrm>
          <a:prstGeom prst="straightConnector1">
            <a:avLst/>
          </a:prstGeom>
          <a:noFill/>
          <a:ln cap="flat" cmpd="sng" w="12700">
            <a:solidFill>
              <a:srgbClr val="0B3458"/>
            </a:solidFill>
            <a:prstDash val="solid"/>
            <a:round/>
            <a:headEnd len="sm" w="sm" type="none"/>
            <a:tailEnd len="sm" w="sm" type="none"/>
          </a:ln>
        </p:spPr>
      </p:cxnSp>
      <p:cxnSp>
        <p:nvCxnSpPr>
          <p:cNvPr id="18" name="Google Shape;18;p47"/>
          <p:cNvCxnSpPr/>
          <p:nvPr/>
        </p:nvCxnSpPr>
        <p:spPr>
          <a:xfrm rot="10800000">
            <a:off x="615950" y="6319838"/>
            <a:ext cx="10958513" cy="0"/>
          </a:xfrm>
          <a:prstGeom prst="straightConnector1">
            <a:avLst/>
          </a:prstGeom>
          <a:noFill/>
          <a:ln cap="flat" cmpd="sng" w="12700">
            <a:solidFill>
              <a:srgbClr val="0B3458"/>
            </a:solidFill>
            <a:prstDash val="solid"/>
            <a:round/>
            <a:headEnd len="sm" w="sm" type="none"/>
            <a:tailEnd len="sm" w="sm" type="none"/>
          </a:ln>
        </p:spPr>
      </p:cxnSp>
      <p:sp>
        <p:nvSpPr>
          <p:cNvPr id="19" name="Google Shape;19;p47"/>
          <p:cNvSpPr/>
          <p:nvPr/>
        </p:nvSpPr>
        <p:spPr>
          <a:xfrm flipH="1">
            <a:off x="11606213" y="6297613"/>
            <a:ext cx="46037" cy="46037"/>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0" name="Google Shape;20;p47"/>
          <p:cNvCxnSpPr/>
          <p:nvPr/>
        </p:nvCxnSpPr>
        <p:spPr>
          <a:xfrm>
            <a:off x="11696700" y="6319838"/>
            <a:ext cx="495300"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uasg.tech/eai-certification" TargetMode="External"/><Relationship Id="rId4" Type="http://schemas.openxmlformats.org/officeDocument/2006/relationships/image" Target="../media/image41.png"/><Relationship Id="rId5"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mailto:UAProgram@icann.org" TargetMode="External"/><Relationship Id="rId4" Type="http://schemas.openxmlformats.org/officeDocument/2006/relationships/hyperlink" Target="https://xmox.nl/" TargetMode="External"/><Relationship Id="rId5"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unicode.org/reports/tr15/" TargetMode="External"/><Relationship Id="rId4" Type="http://schemas.openxmlformats.org/officeDocument/2006/relationships/hyperlink" Target="https://tools.ietf.org/html/rfc5890" TargetMode="External"/><Relationship Id="rId5" Type="http://schemas.openxmlformats.org/officeDocument/2006/relationships/hyperlink" Target="https://data.iana.org/TLD/tlds-alpha-by-domain.txt" TargetMode="External"/><Relationship Id="rId6"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mailto:ray@receive.net"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mailto:ray@receive.ne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uasg.tech/wp-content/uploads/documents/EAI-Software-Test%20Results-UASG030A.pdf" TargetMode="External"/><Relationship Id="rId4" Type="http://schemas.openxmlformats.org/officeDocument/2006/relationships/image" Target="../media/image47.png"/><Relationship Id="rId5"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7.png"/><Relationship Id="rId4" Type="http://schemas.openxmlformats.org/officeDocument/2006/relationships/image" Target="../media/image35.png"/><Relationship Id="rId5" Type="http://schemas.openxmlformats.org/officeDocument/2006/relationships/image" Target="../media/image33.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uasg.tech/wp-content/uploads/documents/UASG028-en-digital.pdf"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icann.org/resources/pages/second-level-lgr-2015-06-21-en" TargetMode="External"/><Relationship Id="rId4" Type="http://schemas.openxmlformats.org/officeDocument/2006/relationships/hyperlink" Target="https://www.icann.org/resources/pages/lgr-toolset-2015-06-21-en" TargetMode="External"/><Relationship Id="rId5"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hyperlink" Target="https://lgrtool.icann.org/" TargetMode="Externa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uasg.tech/eai-check/" TargetMode="External"/><Relationship Id="rId4" Type="http://schemas.openxmlformats.org/officeDocument/2006/relationships/hyperlink" Target="https://uasg.tech/eai-check/" TargetMode="External"/><Relationship Id="rId5" Type="http://schemas.openxmlformats.org/officeDocument/2006/relationships/image" Target="../media/image46.png"/><Relationship Id="rId6"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uasg.tech/wp-content/uploads/2020/03/UASG_ICANN_Case_Study_UASG013C.2.pdf" TargetMode="External"/><Relationship Id="rId4" Type="http://schemas.openxmlformats.org/officeDocument/2006/relationships/image" Target="../media/image50.png"/><Relationship Id="rId5"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s://uasg.tech/"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eai-certification" TargetMode="External"/><Relationship Id="rId5" Type="http://schemas.openxmlformats.org/officeDocument/2006/relationships/hyperlink" Target="https://uasg.tech/wp-content/uploads/documents/UASG007-en-digital.pdf" TargetMode="External"/><Relationship Id="rId6" Type="http://schemas.openxmlformats.org/officeDocument/2006/relationships/hyperlink" Target="https://uasg.tech/wp-content/uploads/documents/UASG014-en-digital.pdf" TargetMode="External"/><Relationship Id="rId7" Type="http://schemas.openxmlformats.org/officeDocument/2006/relationships/hyperlink" Target="https://uasg.tech/wp-content/uploads/documents/UASG012-en-digital.pdf" TargetMode="External"/><Relationship Id="rId8" Type="http://schemas.openxmlformats.org/officeDocument/2006/relationships/hyperlink" Target="https://uasg.tech/wp-content/uploads/documents/UASG021B-en-digital.pdf" TargetMode="External"/><Relationship Id="rId11" Type="http://schemas.openxmlformats.org/officeDocument/2006/relationships/hyperlink" Target="https://uasg.tech/wp-content/uploads/documents/UASG028-en-digital.pdf" TargetMode="External"/><Relationship Id="rId10" Type="http://schemas.openxmlformats.org/officeDocument/2006/relationships/hyperlink" Target="https://uasg.tech/wp-content/uploads/documents/UASG026-en-digital.pdf" TargetMode="External"/><Relationship Id="rId13" Type="http://schemas.openxmlformats.org/officeDocument/2006/relationships/hyperlink" Target="https://uasg.tech/download/uasg-043-ua-ready-code-samples-in-java-python-and-javascript-en/" TargetMode="External"/><Relationship Id="rId12" Type="http://schemas.openxmlformats.org/officeDocument/2006/relationships/hyperlink" Target="https://uasg.tech/wp-content/uploads/documents/UASG030-en-digital.pdf" TargetMode="External"/><Relationship Id="rId1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hyperlink" Target="https://ithi.research.icann.org/graph-eai.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hyperlink" Target="https://uasg.tech/wp-content/uploads/documents/UASG012-en-digital.pdf" TargetMode="External"/><Relationship Id="rId5"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hyperlink" Target="https://uasg.tech/wp-content/uploads/documents/UASG012-en-digital.pdf" TargetMode="External"/><Relationship Id="rId5"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
          <p:cNvSpPr txBox="1"/>
          <p:nvPr>
            <p:ph idx="2" type="body"/>
          </p:nvPr>
        </p:nvSpPr>
        <p:spPr>
          <a:xfrm>
            <a:off x="342667" y="3675379"/>
            <a:ext cx="9295500" cy="799098"/>
          </a:xfrm>
          <a:prstGeom prst="rect">
            <a:avLst/>
          </a:prstGeom>
          <a:noFill/>
          <a:ln>
            <a:noFill/>
          </a:ln>
        </p:spPr>
        <p:txBody>
          <a:bodyPr anchorCtr="0" anchor="t" bIns="0" lIns="0" spcFirstLastPara="1" rIns="0" wrap="square" tIns="0">
            <a:normAutofit/>
          </a:bodyPr>
          <a:lstStyle/>
          <a:p>
            <a:pPr indent="0" lvl="0" marL="0" rtl="1" algn="r">
              <a:lnSpc>
                <a:spcPct val="100000"/>
              </a:lnSpc>
              <a:spcBef>
                <a:spcPts val="0"/>
              </a:spcBef>
              <a:spcAft>
                <a:spcPts val="0"/>
              </a:spcAft>
              <a:buClr>
                <a:schemeClr val="lt1"/>
              </a:buClr>
              <a:buSzPts val="1800"/>
              <a:buNone/>
            </a:pPr>
            <a:r>
              <a:rPr b="1" lang="en-US"/>
              <a:t>برنامج يوم القبول الشامل</a:t>
            </a:r>
            <a:endParaRPr/>
          </a:p>
        </p:txBody>
      </p:sp>
      <p:sp>
        <p:nvSpPr>
          <p:cNvPr id="874" name="Google Shape;874;p1"/>
          <p:cNvSpPr txBox="1"/>
          <p:nvPr>
            <p:ph idx="3" type="body"/>
          </p:nvPr>
        </p:nvSpPr>
        <p:spPr>
          <a:xfrm>
            <a:off x="338719" y="5602567"/>
            <a:ext cx="9299448" cy="403785"/>
          </a:xfrm>
          <a:prstGeom prst="rect">
            <a:avLst/>
          </a:prstGeom>
          <a:noFill/>
          <a:ln>
            <a:noFill/>
          </a:ln>
        </p:spPr>
        <p:txBody>
          <a:bodyPr anchorCtr="0" anchor="t" bIns="0" lIns="0" spcFirstLastPara="1" rIns="0" wrap="square" tIns="0">
            <a:normAutofit/>
          </a:bodyPr>
          <a:lstStyle/>
          <a:p>
            <a:pPr indent="0" lvl="0" marL="0" rtl="1" algn="r">
              <a:lnSpc>
                <a:spcPct val="100000"/>
              </a:lnSpc>
              <a:spcBef>
                <a:spcPts val="0"/>
              </a:spcBef>
              <a:spcAft>
                <a:spcPts val="0"/>
              </a:spcAft>
              <a:buClr>
                <a:schemeClr val="lt1"/>
              </a:buClr>
              <a:buSzPts val="1800"/>
              <a:buNone/>
            </a:pPr>
            <a:r>
              <a:rPr lang="en-US"/>
              <a:t>التاريخ</a:t>
            </a:r>
            <a:endParaRPr/>
          </a:p>
        </p:txBody>
      </p:sp>
      <p:sp>
        <p:nvSpPr>
          <p:cNvPr id="875" name="Google Shape;875;p1"/>
          <p:cNvSpPr txBox="1"/>
          <p:nvPr>
            <p:ph type="title"/>
          </p:nvPr>
        </p:nvSpPr>
        <p:spPr>
          <a:xfrm>
            <a:off x="342667" y="2020824"/>
            <a:ext cx="9295500" cy="1325563"/>
          </a:xfrm>
          <a:prstGeom prst="rect">
            <a:avLst/>
          </a:prstGeom>
          <a:noFill/>
          <a:ln>
            <a:noFill/>
          </a:ln>
        </p:spPr>
        <p:txBody>
          <a:bodyPr anchorCtr="0" anchor="b" bIns="0" lIns="0" spcFirstLastPara="1" rIns="0" wrap="square" tIns="0">
            <a:normAutofit/>
          </a:bodyPr>
          <a:lstStyle/>
          <a:p>
            <a:pPr indent="0" lvl="0" marL="0" rtl="1" algn="r">
              <a:lnSpc>
                <a:spcPct val="100000"/>
              </a:lnSpc>
              <a:spcBef>
                <a:spcPts val="0"/>
              </a:spcBef>
              <a:spcAft>
                <a:spcPts val="0"/>
              </a:spcAft>
              <a:buSzPts val="1400"/>
              <a:buNone/>
            </a:pPr>
            <a:r>
              <a:rPr lang="en-US" sz="3100"/>
              <a:t>دعم عناوين البريد الإلكتروني المدوّلة (EAI) في خوادم البريد الإلكتروني</a:t>
            </a:r>
            <a:endParaRPr/>
          </a:p>
        </p:txBody>
      </p:sp>
      <p:sp>
        <p:nvSpPr>
          <p:cNvPr id="876" name="Google Shape;876;p1"/>
          <p:cNvSpPr txBox="1"/>
          <p:nvPr/>
        </p:nvSpPr>
        <p:spPr>
          <a:xfrm>
            <a:off x="342667" y="4635484"/>
            <a:ext cx="9295500" cy="799098"/>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الاسم</a:t>
            </a:r>
            <a:endParaRPr/>
          </a:p>
          <a:p>
            <a:pPr indent="0" lvl="0" marL="0" marR="0" rtl="1" algn="r">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الفعالية</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0"/>
          <p:cNvSpPr txBox="1"/>
          <p:nvPr>
            <p:ph idx="1" type="body"/>
          </p:nvPr>
        </p:nvSpPr>
        <p:spPr>
          <a:xfrm>
            <a:off x="739753" y="937384"/>
            <a:ext cx="10873127" cy="5433435"/>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800"/>
              <a:buFont typeface="Noto Sans Symbols"/>
              <a:buChar char="◉"/>
            </a:pPr>
            <a:r>
              <a:rPr lang="en-US" sz="2400"/>
              <a:t>وضعت مجموعة توجيه القبول الشامل متطلبات تفصيلية من أجل دعم تدويل عناوين البريد الإلكتروني.</a:t>
            </a:r>
            <a:endParaRPr/>
          </a:p>
          <a:p>
            <a:pPr indent="-341313" lvl="1" marL="798513" rtl="1" algn="r">
              <a:lnSpc>
                <a:spcPct val="100000"/>
              </a:lnSpc>
              <a:spcBef>
                <a:spcPts val="500"/>
              </a:spcBef>
              <a:spcAft>
                <a:spcPts val="0"/>
              </a:spcAft>
              <a:buClr>
                <a:srgbClr val="000000"/>
              </a:buClr>
              <a:buSzPts val="1800"/>
              <a:buChar char="⚪"/>
            </a:pPr>
            <a:r>
              <a:rPr lang="en-US" sz="2400"/>
              <a:t>قائمة اختيار مفصّلة.</a:t>
            </a:r>
            <a:endParaRPr/>
          </a:p>
          <a:p>
            <a:pPr indent="-341313" lvl="1" marL="798513" rtl="1" algn="r">
              <a:lnSpc>
                <a:spcPct val="100000"/>
              </a:lnSpc>
              <a:spcBef>
                <a:spcPts val="500"/>
              </a:spcBef>
              <a:spcAft>
                <a:spcPts val="0"/>
              </a:spcAft>
              <a:buClr>
                <a:srgbClr val="000000"/>
              </a:buClr>
              <a:buSzPts val="1800"/>
              <a:buChar char="⚪"/>
            </a:pPr>
            <a:r>
              <a:rPr lang="en-US" sz="2400"/>
              <a:t>سهل الاستخدام في توثيق أن منتجًا/خدمة تدعم تدويل عناوين البريد الإلكتروني، بما في ذلك الوظائف الطرفية مثل دليل عناوين.</a:t>
            </a:r>
            <a:endParaRPr/>
          </a:p>
          <a:p>
            <a:pPr indent="-341313" lvl="1" marL="798513" rtl="1" algn="r">
              <a:lnSpc>
                <a:spcPct val="100000"/>
              </a:lnSpc>
              <a:spcBef>
                <a:spcPts val="500"/>
              </a:spcBef>
              <a:spcAft>
                <a:spcPts val="0"/>
              </a:spcAft>
              <a:buClr>
                <a:srgbClr val="000000"/>
              </a:buClr>
              <a:buSzPts val="1800"/>
              <a:buChar char="⚪"/>
            </a:pPr>
            <a:r>
              <a:rPr lang="en-US" sz="2400"/>
              <a:t>تم استخدامه من خلال فرق تحقيق الجودة لدى موفري الخدمة من أجل التحقق من الخدمة.</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متاح على الرابط </a:t>
            </a:r>
            <a:r>
              <a:rPr lang="en-US" sz="2400" u="sng">
                <a:solidFill>
                  <a:schemeClr val="hlink"/>
                </a:solidFill>
                <a:hlinkClick r:id="rId3"/>
              </a:rPr>
              <a:t>uasg.tech/eai-certification</a:t>
            </a:r>
            <a:r>
              <a:rPr lang="en-US" sz="2400"/>
              <a:t>.</a:t>
            </a:r>
            <a:endParaRPr/>
          </a:p>
        </p:txBody>
      </p:sp>
      <p:sp>
        <p:nvSpPr>
          <p:cNvPr id="970" name="Google Shape;970;p10"/>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التوثيق الذاتي لتدويل عناوين البريد الإلكتروني</a:t>
            </a:r>
            <a:endParaRPr/>
          </a:p>
        </p:txBody>
      </p:sp>
      <p:pic>
        <p:nvPicPr>
          <p:cNvPr id="971" name="Google Shape;971;p10"/>
          <p:cNvPicPr preferRelativeResize="0"/>
          <p:nvPr/>
        </p:nvPicPr>
        <p:blipFill rotWithShape="1">
          <a:blip r:embed="rId4">
            <a:alphaModFix/>
          </a:blip>
          <a:srcRect b="0" l="0" r="0" t="0"/>
          <a:stretch/>
        </p:blipFill>
        <p:spPr>
          <a:xfrm>
            <a:off x="1162675" y="3919800"/>
            <a:ext cx="9320950" cy="2098125"/>
          </a:xfrm>
          <a:prstGeom prst="rect">
            <a:avLst/>
          </a:prstGeom>
          <a:noFill/>
          <a:ln>
            <a:noFill/>
          </a:ln>
        </p:spPr>
      </p:pic>
      <p:pic>
        <p:nvPicPr>
          <p:cNvPr id="972" name="Google Shape;972;p10"/>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1"/>
          <p:cNvSpPr txBox="1"/>
          <p:nvPr>
            <p:ph idx="1" type="body"/>
          </p:nvPr>
        </p:nvSpPr>
        <p:spPr>
          <a:xfrm>
            <a:off x="739753" y="937384"/>
            <a:ext cx="10805055" cy="5433435"/>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800"/>
              <a:buFont typeface="Noto Sans Symbols"/>
              <a:buChar char="◉"/>
            </a:pPr>
            <a:r>
              <a:rPr lang="en-US" sz="2400"/>
              <a:t> للحصول على خادم جاهز بما في ذلك البرمجيات الشائعة، برجاء مراسلة </a:t>
            </a:r>
            <a:r>
              <a:rPr lang="en-US" sz="2400" u="sng">
                <a:solidFill>
                  <a:schemeClr val="hlink"/>
                </a:solidFill>
                <a:hlinkClick r:id="rId3"/>
              </a:rPr>
              <a:t>UAProgram@icann.org</a:t>
            </a:r>
            <a:r>
              <a:rPr lang="en-US" sz="2400"/>
              <a:t>:</a:t>
            </a:r>
            <a:endParaRPr/>
          </a:p>
          <a:p>
            <a:pPr indent="-341313" lvl="1" marL="798513" rtl="1" algn="r">
              <a:lnSpc>
                <a:spcPct val="100000"/>
              </a:lnSpc>
              <a:spcBef>
                <a:spcPts val="500"/>
              </a:spcBef>
              <a:spcAft>
                <a:spcPts val="0"/>
              </a:spcAft>
              <a:buClr>
                <a:srgbClr val="000000"/>
              </a:buClr>
              <a:buSzPts val="1800"/>
              <a:buChar char="⚪"/>
            </a:pPr>
            <a:r>
              <a:rPr lang="en-US" sz="2400"/>
              <a:t>حزم البرمجيات الشهيرة والمستقرة.</a:t>
            </a:r>
            <a:endParaRPr/>
          </a:p>
          <a:p>
            <a:pPr indent="-341313" lvl="1" marL="798513" rtl="1" algn="r">
              <a:lnSpc>
                <a:spcPct val="100000"/>
              </a:lnSpc>
              <a:spcBef>
                <a:spcPts val="500"/>
              </a:spcBef>
              <a:spcAft>
                <a:spcPts val="0"/>
              </a:spcAft>
              <a:buClr>
                <a:srgbClr val="000000"/>
              </a:buClr>
              <a:buSzPts val="1800"/>
              <a:buChar char="⚪"/>
            </a:pPr>
            <a:r>
              <a:rPr lang="en-US" sz="2400"/>
              <a:t>جميعها مكونة من أجل دعم تدويل عناوين البريد الإلكتروني.</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مثال آخر على خادم البريد الإلكتروني الشامل: </a:t>
            </a:r>
            <a:r>
              <a:rPr lang="en-US" sz="2400" u="sng">
                <a:solidFill>
                  <a:schemeClr val="hlink"/>
                </a:solidFill>
                <a:hlinkClick r:id="rId4"/>
              </a:rPr>
              <a:t>xmox.nl</a:t>
            </a:r>
            <a:endParaRPr/>
          </a:p>
          <a:p>
            <a:pPr indent="-341313" lvl="1" marL="798513" rtl="1" algn="r">
              <a:lnSpc>
                <a:spcPct val="100000"/>
              </a:lnSpc>
              <a:spcBef>
                <a:spcPts val="500"/>
              </a:spcBef>
              <a:spcAft>
                <a:spcPts val="0"/>
              </a:spcAft>
              <a:buClr>
                <a:srgbClr val="000000"/>
              </a:buClr>
              <a:buSzPts val="1800"/>
              <a:buChar char="⚪"/>
            </a:pPr>
            <a:r>
              <a:rPr lang="en-US" sz="2400"/>
              <a:t>الإصدار 0.x، لم يصل إلى الآن إلى 1.0.</a:t>
            </a:r>
            <a:endParaRPr/>
          </a:p>
          <a:p>
            <a:pPr indent="-341312" lvl="1" marL="798512" rtl="1" algn="r">
              <a:lnSpc>
                <a:spcPct val="100000"/>
              </a:lnSpc>
              <a:spcBef>
                <a:spcPts val="500"/>
              </a:spcBef>
              <a:spcAft>
                <a:spcPts val="0"/>
              </a:spcAft>
              <a:buClr>
                <a:srgbClr val="000000"/>
              </a:buClr>
              <a:buSzPts val="1800"/>
              <a:buChar char="⚪"/>
            </a:pPr>
            <a:r>
              <a:rPr lang="en-US" sz="2400"/>
              <a:t>التأكيد القوي على العمل غير التقليدي، مع كل من تدويل عناوين البريد الإلكتروني EAI والبريد المعرّف بمفاتيح النطاق DKIM ومصادقة الرسائل القائمة على النطاق والإبلاغ عنها ومطابقتها DMARC والمصادقة المستندة إلى DNS للكيانات المسماة DANE ،إلخ.</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كلاهما بحاجة إلى خادم لينكس وعنوان IP عالمي.</a:t>
            </a:r>
            <a:endParaRPr/>
          </a:p>
          <a:p>
            <a:pPr indent="-341313" lvl="1" marL="798513" rtl="1" algn="r">
              <a:lnSpc>
                <a:spcPct val="100000"/>
              </a:lnSpc>
              <a:spcBef>
                <a:spcPts val="500"/>
              </a:spcBef>
              <a:spcAft>
                <a:spcPts val="0"/>
              </a:spcAft>
              <a:buClr>
                <a:srgbClr val="000000"/>
              </a:buClr>
              <a:buSzPts val="1800"/>
              <a:buChar char="⚪"/>
            </a:pPr>
            <a:r>
              <a:rPr lang="en-US" sz="2400"/>
              <a:t>استخدام موارد منخفض للغاية.</a:t>
            </a:r>
            <a:endParaRPr/>
          </a:p>
          <a:p>
            <a:pPr indent="-341313" lvl="1" marL="798513" rtl="1" algn="r">
              <a:lnSpc>
                <a:spcPct val="100000"/>
              </a:lnSpc>
              <a:spcBef>
                <a:spcPts val="500"/>
              </a:spcBef>
              <a:spcAft>
                <a:spcPts val="0"/>
              </a:spcAft>
              <a:buClr>
                <a:srgbClr val="000000"/>
              </a:buClr>
              <a:buSzPts val="1800"/>
              <a:buChar char="⚪"/>
            </a:pPr>
            <a:r>
              <a:rPr lang="en-US" sz="2400"/>
              <a:t>يكفي استخدام خادم افتراضي منخفض التكلفة.</a:t>
            </a:r>
            <a:endParaRPr/>
          </a:p>
        </p:txBody>
      </p:sp>
      <p:sp>
        <p:nvSpPr>
          <p:cNvPr id="979" name="Google Shape;979;p11"/>
          <p:cNvSpPr txBox="1"/>
          <p:nvPr>
            <p:ph type="title"/>
          </p:nvPr>
        </p:nvSpPr>
        <p:spPr>
          <a:xfrm>
            <a:off x="420624" y="46180"/>
            <a:ext cx="1132941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خوادم مجانية بدعم تدويل عناوين البريد الإلكتروني</a:t>
            </a:r>
            <a:endParaRPr/>
          </a:p>
        </p:txBody>
      </p:sp>
      <p:pic>
        <p:nvPicPr>
          <p:cNvPr id="980" name="Google Shape;980;p11"/>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2"/>
          <p:cNvSpPr txBox="1"/>
          <p:nvPr>
            <p:ph type="title"/>
          </p:nvPr>
        </p:nvSpPr>
        <p:spPr>
          <a:xfrm>
            <a:off x="752850" y="1308848"/>
            <a:ext cx="1027710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 الاختبار</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3"/>
          <p:cNvSpPr txBox="1"/>
          <p:nvPr>
            <p:ph idx="1" type="body"/>
          </p:nvPr>
        </p:nvSpPr>
        <p:spPr>
          <a:xfrm>
            <a:off x="841365" y="1015806"/>
            <a:ext cx="10910923" cy="4769222"/>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800"/>
              <a:buNone/>
            </a:pPr>
            <a:r>
              <a:rPr lang="en-US" sz="2400"/>
              <a:t>تُقدم التطبيقات أسماء النطاقات المدوّلة (IDN) وتدويل عناوين البريد الإلكتروني (EAI) للمستخدمين بتنسيق (تنسيقات) الترميز التالي:</a:t>
            </a:r>
            <a:endParaRPr/>
          </a:p>
          <a:p>
            <a:pPr indent="-457200" lvl="0" marL="457200" rtl="1" algn="r">
              <a:lnSpc>
                <a:spcPct val="100000"/>
              </a:lnSpc>
              <a:spcBef>
                <a:spcPts val="2000"/>
              </a:spcBef>
              <a:spcAft>
                <a:spcPts val="0"/>
              </a:spcAft>
              <a:buSzPts val="1800"/>
              <a:buFont typeface="Arial"/>
              <a:buAutoNum type="alphaLcPeriod"/>
            </a:pPr>
            <a:r>
              <a:rPr lang="en-US" sz="2400"/>
              <a:t>نظام الترميز المعياري الأمريكي لتبادل المعلومات ASCII</a:t>
            </a:r>
            <a:endParaRPr/>
          </a:p>
          <a:p>
            <a:pPr indent="-457200" lvl="0" marL="457200" rtl="1" algn="r">
              <a:lnSpc>
                <a:spcPct val="100000"/>
              </a:lnSpc>
              <a:spcBef>
                <a:spcPts val="2000"/>
              </a:spcBef>
              <a:spcAft>
                <a:spcPts val="0"/>
              </a:spcAft>
              <a:buSzPts val="1800"/>
              <a:buFont typeface="Arial"/>
              <a:buAutoNum type="alphaLcPeriod"/>
            </a:pPr>
            <a:r>
              <a:rPr lang="en-US" sz="2400"/>
              <a:t>UTF-8</a:t>
            </a:r>
            <a:endParaRPr/>
          </a:p>
          <a:p>
            <a:pPr indent="-457200" lvl="0" marL="457200" rtl="1" algn="r">
              <a:lnSpc>
                <a:spcPct val="100000"/>
              </a:lnSpc>
              <a:spcBef>
                <a:spcPts val="2000"/>
              </a:spcBef>
              <a:spcAft>
                <a:spcPts val="0"/>
              </a:spcAft>
              <a:buSzPts val="1800"/>
              <a:buFont typeface="Arial"/>
              <a:buAutoNum type="alphaLcPeriod"/>
            </a:pPr>
            <a:r>
              <a:rPr lang="en-US" sz="2400"/>
              <a:t>UTF-16</a:t>
            </a:r>
            <a:endParaRPr/>
          </a:p>
          <a:p>
            <a:pPr indent="-457200" lvl="0" marL="457200" rtl="1" algn="r">
              <a:lnSpc>
                <a:spcPct val="100000"/>
              </a:lnSpc>
              <a:spcBef>
                <a:spcPts val="2000"/>
              </a:spcBef>
              <a:spcAft>
                <a:spcPts val="0"/>
              </a:spcAft>
              <a:buSzPts val="1800"/>
              <a:buFont typeface="Arial"/>
              <a:buAutoNum type="alphaLcPeriod"/>
            </a:pPr>
            <a:r>
              <a:rPr lang="en-US" sz="2400"/>
              <a:t>UTF-32</a:t>
            </a:r>
            <a:endParaRPr/>
          </a:p>
          <a:p>
            <a:pPr indent="-457200" lvl="0" marL="457200" rtl="1" algn="r">
              <a:lnSpc>
                <a:spcPct val="100000"/>
              </a:lnSpc>
              <a:spcBef>
                <a:spcPts val="2000"/>
              </a:spcBef>
              <a:spcAft>
                <a:spcPts val="0"/>
              </a:spcAft>
              <a:buSzPts val="1800"/>
              <a:buFont typeface="Arial"/>
              <a:buAutoNum type="alphaLcPeriod"/>
            </a:pPr>
            <a:r>
              <a:rPr lang="en-US" sz="2400"/>
              <a:t>بعض مما سبق</a:t>
            </a:r>
            <a:endParaRPr/>
          </a:p>
          <a:p>
            <a:pPr indent="-209550" lvl="0" marL="342900" rtl="0" algn="l">
              <a:lnSpc>
                <a:spcPct val="100000"/>
              </a:lnSpc>
              <a:spcBef>
                <a:spcPts val="2000"/>
              </a:spcBef>
              <a:spcAft>
                <a:spcPts val="0"/>
              </a:spcAft>
              <a:buClr>
                <a:srgbClr val="000000"/>
              </a:buClr>
              <a:buSzPts val="2100"/>
              <a:buFont typeface="Noto Sans Symbols"/>
              <a:buNone/>
            </a:pPr>
            <a:r>
              <a:t/>
            </a:r>
            <a:endParaRPr sz="2800"/>
          </a:p>
        </p:txBody>
      </p:sp>
      <p:sp>
        <p:nvSpPr>
          <p:cNvPr id="992" name="Google Shape;992;p13"/>
          <p:cNvSpPr txBox="1"/>
          <p:nvPr>
            <p:ph type="title"/>
          </p:nvPr>
        </p:nvSpPr>
        <p:spPr>
          <a:xfrm>
            <a:off x="420624" y="46180"/>
            <a:ext cx="11331664"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اختبار قصير 1</a:t>
            </a:r>
            <a:endParaRPr/>
          </a:p>
        </p:txBody>
      </p:sp>
      <p:pic>
        <p:nvPicPr>
          <p:cNvPr id="993" name="Google Shape;993;p13"/>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4"/>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800"/>
              <a:buNone/>
            </a:pPr>
            <a:r>
              <a:rPr lang="en-US" sz="2400"/>
              <a:t> هل نطاق </a:t>
            </a:r>
            <a:r>
              <a:rPr lang="en-US" sz="2400">
                <a:solidFill>
                  <a:srgbClr val="FF0000"/>
                </a:solidFill>
              </a:rPr>
              <a:t>london. </a:t>
            </a:r>
            <a:r>
              <a:rPr lang="en-US" sz="2400"/>
              <a:t>هو نطاق مستوى أعلى صالح؟</a:t>
            </a:r>
            <a:endParaRPr/>
          </a:p>
        </p:txBody>
      </p:sp>
      <p:sp>
        <p:nvSpPr>
          <p:cNvPr id="1000" name="Google Shape;1000;p14"/>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اختبار قصير 2</a:t>
            </a:r>
            <a:endParaRPr/>
          </a:p>
        </p:txBody>
      </p:sp>
      <p:pic>
        <p:nvPicPr>
          <p:cNvPr id="1001" name="Google Shape;1001;p14"/>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5"/>
          <p:cNvSpPr txBox="1"/>
          <p:nvPr>
            <p:ph type="title"/>
          </p:nvPr>
        </p:nvSpPr>
        <p:spPr>
          <a:xfrm>
            <a:off x="752850" y="1308848"/>
            <a:ext cx="1033425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تكوين EAI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6"/>
          <p:cNvSpPr txBox="1"/>
          <p:nvPr>
            <p:ph idx="1" type="body"/>
          </p:nvPr>
        </p:nvSpPr>
        <p:spPr>
          <a:xfrm>
            <a:off x="687294" y="1075766"/>
            <a:ext cx="10937015" cy="476922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SzPts val="1800"/>
              <a:buChar char="◉"/>
            </a:pPr>
            <a:r>
              <a:rPr lang="en-US" sz="2400"/>
              <a:t>تسوية سلسلة Unicode (UTF-8) قبل المعالجة والتخزين وما إلى ذلك. بالنسبة إلى IDN، يستخدم </a:t>
            </a:r>
            <a:br>
              <a:rPr lang="en-US" sz="2400"/>
            </a:br>
            <a:r>
              <a:rPr lang="en-US" sz="2400" u="sng">
                <a:solidFill>
                  <a:schemeClr val="hlink"/>
                </a:solidFill>
                <a:hlinkClick r:id="rId3"/>
              </a:rPr>
              <a:t>نموذج NFC</a:t>
            </a:r>
            <a:r>
              <a:rPr lang="en-US" sz="2400"/>
              <a:t>:</a:t>
            </a:r>
            <a:r>
              <a:rPr lang="en-US" sz="2400"/>
              <a:t> ‏(e + ` (è: U+0065 U+0300) =&gt; è (U+00E8   .</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دعم </a:t>
            </a:r>
            <a:r>
              <a:rPr lang="en-US" sz="2400" u="sng">
                <a:solidFill>
                  <a:schemeClr val="hlink"/>
                </a:solidFill>
                <a:hlinkClick r:id="rId4"/>
              </a:rPr>
              <a:t>تمثيلا علامات IDN</a:t>
            </a:r>
            <a:r>
              <a:rPr lang="en-US" sz="2400"/>
              <a:t>: علامة U وعلامة A. وتستخدم العلامة U للعرض والمقارنة؛ العلامة A للمعالجة:</a:t>
            </a:r>
            <a:endParaRPr/>
          </a:p>
          <a:p>
            <a:pPr indent="-341313" lvl="1" marL="798513" rtl="1" algn="r">
              <a:lnSpc>
                <a:spcPct val="100000"/>
              </a:lnSpc>
              <a:spcBef>
                <a:spcPts val="500"/>
              </a:spcBef>
              <a:spcAft>
                <a:spcPts val="0"/>
              </a:spcAft>
              <a:buClr>
                <a:srgbClr val="000000"/>
              </a:buClr>
              <a:buSzPts val="1800"/>
              <a:buChar char="⚪"/>
            </a:pPr>
            <a:r>
              <a:rPr lang="en-US" sz="2400"/>
              <a:t>exâmple =&gt; exmple-xta =&gt; xn--exmple-xta.</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استخدم دائمًا المعيار IDNA2008، وليس الإصدار الأقدم IDNA2003.</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لا تستخدم التعليمات البرمجية/المكتبات التي تحتوي على قائمة ثابتة لنطاقات المستوى الأعلى (TLD) حيث إنها تتغير كثيرًا. راجع </a:t>
            </a:r>
            <a:r>
              <a:rPr lang="en-US" sz="2400" u="sng">
                <a:solidFill>
                  <a:schemeClr val="hlink"/>
                </a:solidFill>
                <a:hlinkClick r:id="rId5"/>
              </a:rPr>
              <a:t>قائمة IANA لنطاقات TLD</a:t>
            </a:r>
            <a:r>
              <a:rPr lang="en-US" sz="2400"/>
              <a:t>، مع التحديثات المنتظمة.</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لا تستخدم regex للتحقق من صحة إدخال المستخدم للمعرفات المدوّلة. استخدم مكتبات IDNA2008 لـ IDN؛ قد يكون من الصعب التحقق من صحة الجزء المحلي من EAI.</a:t>
            </a:r>
            <a:endParaRPr/>
          </a:p>
        </p:txBody>
      </p:sp>
      <p:sp>
        <p:nvSpPr>
          <p:cNvPr id="1013" name="Google Shape;1013;p16"/>
          <p:cNvSpPr txBox="1"/>
          <p:nvPr>
            <p:ph type="title"/>
          </p:nvPr>
        </p:nvSpPr>
        <p:spPr>
          <a:xfrm>
            <a:off x="420624" y="46180"/>
            <a:ext cx="1137513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الاشتراطات المسبقة لإعداد تدويل عناوين البريد الإلكتروني EAI</a:t>
            </a:r>
            <a:endParaRPr/>
          </a:p>
        </p:txBody>
      </p:sp>
      <p:pic>
        <p:nvPicPr>
          <p:cNvPr id="1014" name="Google Shape;1014;p16"/>
          <p:cNvPicPr preferRelativeResize="0"/>
          <p:nvPr/>
        </p:nvPicPr>
        <p:blipFill rotWithShape="1">
          <a:blip r:embed="rId6">
            <a:alphaModFix/>
          </a:blip>
          <a:srcRect b="0" l="0" r="0" t="0"/>
          <a:stretch/>
        </p:blipFill>
        <p:spPr>
          <a:xfrm>
            <a:off x="34290" y="32733"/>
            <a:ext cx="1241861" cy="5634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sp>
        <p:nvSpPr>
          <p:cNvPr id="1019" name="Google Shape;1019;p17"/>
          <p:cNvSpPr/>
          <p:nvPr/>
        </p:nvSpPr>
        <p:spPr>
          <a:xfrm>
            <a:off x="994410" y="1016451"/>
            <a:ext cx="10641330" cy="4409988"/>
          </a:xfrm>
          <a:prstGeom prst="rect">
            <a:avLst/>
          </a:prstGeom>
          <a:noFill/>
          <a:ln>
            <a:noFill/>
          </a:ln>
        </p:spPr>
        <p:txBody>
          <a:bodyPr anchorCtr="0" anchor="t" bIns="0" lIns="0" spcFirstLastPara="1" rIns="0" wrap="square" tIns="0">
            <a:normAutofit/>
          </a:bodyPr>
          <a:lstStyle/>
          <a:p>
            <a:pPr indent="-342360" lvl="0" marL="343080" marR="0" rtl="1" algn="r">
              <a:lnSpc>
                <a:spcPct val="90000"/>
              </a:lnSpc>
              <a:spcBef>
                <a:spcPts val="0"/>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عند إرسال بريد إلكتروني إلى user@example.com، فإن طريقة العثور على خادم البريد الإلكتروني للوجهة هي عن طريق الاستعلام عن DNS لسجلات مبادل البريد MX الخاصة بالنطاق.</a:t>
            </a:r>
            <a:endParaRPr/>
          </a:p>
          <a:p>
            <a:pPr indent="-342360" lvl="0" marL="343080" marR="0" rtl="1" algn="r">
              <a:lnSpc>
                <a:spcPct val="90000"/>
              </a:lnSpc>
              <a:spcBef>
                <a:spcPts val="2001"/>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على سبيل المثال، يمكن أن تكون سجلات مبادل البريد MX لموقع example.com:</a:t>
            </a:r>
            <a:endParaRPr/>
          </a:p>
          <a:p>
            <a:pPr indent="-340559" lvl="1" marL="798480" marR="0" rtl="1" algn="r">
              <a:lnSpc>
                <a:spcPct val="9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MX 10 server1.example.com</a:t>
            </a:r>
            <a:endParaRPr/>
          </a:p>
          <a:p>
            <a:pPr indent="-340559" lvl="1" marL="798480" marR="0" rtl="1" algn="r">
              <a:lnSpc>
                <a:spcPct val="9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MX 10 server2.example.com</a:t>
            </a:r>
            <a:endParaRPr/>
          </a:p>
          <a:p>
            <a:pPr indent="-340559" lvl="1" marL="798480" marR="0" rtl="1" algn="r">
              <a:lnSpc>
                <a:spcPct val="9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MX 20 server3.example.com</a:t>
            </a:r>
            <a:endParaRPr/>
          </a:p>
          <a:p>
            <a:pPr indent="-342360" lvl="0" marL="343080" marR="0" rtl="1" algn="r">
              <a:lnSpc>
                <a:spcPct val="90000"/>
              </a:lnSpc>
              <a:spcBef>
                <a:spcPts val="2001"/>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سيحاول خادم البريد الإلكتروني للمرسل بعد ذلك الاتصال بالخادم 1 أو الخادم 2 نظرًا لأن لهما نفس الأولوية (10). وإذا لم يستجب أي خادم، فسيحاول عندئذ استخدام الخادم 3 نظرًا لأن له أولوية أقل (20).</a:t>
            </a:r>
            <a:endParaRPr/>
          </a:p>
          <a:p>
            <a:pPr indent="-340559" lvl="1" marL="798480" marR="0" rtl="1" algn="r">
              <a:lnSpc>
                <a:spcPct val="90000"/>
              </a:lnSpc>
              <a:spcBef>
                <a:spcPts val="499"/>
              </a:spcBef>
              <a:spcAft>
                <a:spcPts val="0"/>
              </a:spcAft>
              <a:buClr>
                <a:srgbClr val="000000"/>
              </a:buClr>
              <a:buSzPts val="1800"/>
              <a:buFont typeface="Noto Sans Symbols"/>
              <a:buChar char="⚪"/>
            </a:pPr>
            <a:r>
              <a:rPr b="0" i="0" lang="en-US" sz="2400" u="none" cap="none" strike="noStrike">
                <a:solidFill>
                  <a:srgbClr val="000000"/>
                </a:solidFill>
                <a:latin typeface="Arial"/>
                <a:ea typeface="Arial"/>
                <a:cs typeface="Arial"/>
                <a:sym typeface="Arial"/>
              </a:rPr>
              <a:t>الرقم الأعلى يعني أولوية أقل.</a:t>
            </a:r>
            <a:endParaRPr/>
          </a:p>
          <a:p>
            <a:pPr indent="-226259" lvl="0" marL="341280" marR="0" rtl="0" algn="l">
              <a:lnSpc>
                <a:spcPct val="90000"/>
              </a:lnSpc>
              <a:spcBef>
                <a:spcPts val="499"/>
              </a:spcBef>
              <a:spcAft>
                <a:spcPts val="0"/>
              </a:spcAft>
              <a:buClr>
                <a:srgbClr val="000000"/>
              </a:buClr>
              <a:buSzPts val="1800"/>
              <a:buFont typeface="Noto Sans Symbols"/>
              <a:buNone/>
            </a:pPr>
            <a:r>
              <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2001"/>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20" name="Google Shape;1020;p17"/>
          <p:cNvSpPr txBox="1"/>
          <p:nvPr>
            <p:ph type="title"/>
          </p:nvPr>
        </p:nvSpPr>
        <p:spPr>
          <a:xfrm>
            <a:off x="788670" y="0"/>
            <a:ext cx="10972800"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البريد الإلكتروني: كيفية العثور على خادم الوجهة</a:t>
            </a:r>
            <a:br>
              <a:rPr lang="en-US"/>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18"/>
          <p:cNvSpPr txBox="1"/>
          <p:nvPr>
            <p:ph type="title"/>
          </p:nvPr>
        </p:nvSpPr>
        <p:spPr>
          <a:xfrm>
            <a:off x="420624" y="46180"/>
            <a:ext cx="1128369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تغييرات بروتوكول البريد الإلكتروني لـ EAI</a:t>
            </a:r>
            <a:endParaRPr/>
          </a:p>
        </p:txBody>
      </p:sp>
      <p:sp>
        <p:nvSpPr>
          <p:cNvPr id="1026" name="Google Shape;1026;p18"/>
          <p:cNvSpPr txBox="1"/>
          <p:nvPr>
            <p:ph idx="1" type="body"/>
          </p:nvPr>
        </p:nvSpPr>
        <p:spPr>
          <a:xfrm>
            <a:off x="546130" y="1480534"/>
            <a:ext cx="11158190" cy="4418241"/>
          </a:xfrm>
          <a:prstGeom prst="rect">
            <a:avLst/>
          </a:prstGeom>
          <a:noFill/>
          <a:ln>
            <a:noFill/>
          </a:ln>
        </p:spPr>
        <p:txBody>
          <a:bodyPr anchorCtr="0" anchor="t" bIns="0" lIns="0" spcFirstLastPara="1" rIns="0" wrap="square" tIns="0">
            <a:normAutofit/>
          </a:bodyPr>
          <a:lstStyle/>
          <a:p>
            <a:pPr indent="-342900" lvl="0" marL="342900" rtl="1" algn="r">
              <a:lnSpc>
                <a:spcPct val="100000"/>
              </a:lnSpc>
              <a:spcBef>
                <a:spcPts val="0"/>
              </a:spcBef>
              <a:spcAft>
                <a:spcPts val="0"/>
              </a:spcAft>
              <a:buClr>
                <a:srgbClr val="000000"/>
              </a:buClr>
              <a:buSzPts val="1800"/>
              <a:buFont typeface="Noto Sans Symbols"/>
              <a:buChar char="◉"/>
            </a:pPr>
            <a:r>
              <a:rPr lang="en-US" sz="2400"/>
              <a:t>SMTP:</a:t>
            </a:r>
            <a:endParaRPr/>
          </a:p>
          <a:p>
            <a:pPr indent="-341313" lvl="1" marL="798513" rtl="1" algn="r">
              <a:lnSpc>
                <a:spcPct val="100000"/>
              </a:lnSpc>
              <a:spcBef>
                <a:spcPts val="500"/>
              </a:spcBef>
              <a:spcAft>
                <a:spcPts val="0"/>
              </a:spcAft>
              <a:buClr>
                <a:srgbClr val="000000"/>
              </a:buClr>
              <a:buSzPts val="1800"/>
              <a:buChar char="⚪"/>
            </a:pPr>
            <a:r>
              <a:rPr lang="en-US" sz="2400"/>
              <a:t>معزز لدعم تدويل عناوين البريد الإلكتروني EAI.</a:t>
            </a:r>
            <a:endParaRPr/>
          </a:p>
          <a:p>
            <a:pPr indent="-341313" lvl="1" marL="798513" rtl="1" algn="r">
              <a:lnSpc>
                <a:spcPct val="100000"/>
              </a:lnSpc>
              <a:spcBef>
                <a:spcPts val="500"/>
              </a:spcBef>
              <a:spcAft>
                <a:spcPts val="0"/>
              </a:spcAft>
              <a:buClr>
                <a:srgbClr val="000000"/>
              </a:buClr>
              <a:buSzPts val="1800"/>
              <a:buChar char="⚪"/>
            </a:pPr>
            <a:r>
              <a:rPr lang="en-US" sz="2400"/>
              <a:t>يحتوي على علامة إشارة (SMTPUTF8) لتحديد دعم EAI.</a:t>
            </a:r>
            <a:endParaRPr/>
          </a:p>
          <a:p>
            <a:pPr indent="-341313" lvl="1" marL="798513" rtl="1" algn="r">
              <a:lnSpc>
                <a:spcPct val="100000"/>
              </a:lnSpc>
              <a:spcBef>
                <a:spcPts val="500"/>
              </a:spcBef>
              <a:spcAft>
                <a:spcPts val="0"/>
              </a:spcAft>
              <a:buClr>
                <a:srgbClr val="000000"/>
              </a:buClr>
              <a:buSzPts val="1800"/>
              <a:buChar char="⚪"/>
            </a:pPr>
            <a:r>
              <a:rPr lang="en-US" sz="2400"/>
              <a:t>يجب أن تدعم جميع خوادم SMTP الموجودة في المسار EAI لتسليم البريد الإلكتروني بنجاح.</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POP/IMAP:</a:t>
            </a:r>
            <a:endParaRPr/>
          </a:p>
          <a:p>
            <a:pPr indent="-341313" lvl="1" marL="798513" rtl="1" algn="r">
              <a:lnSpc>
                <a:spcPct val="100000"/>
              </a:lnSpc>
              <a:spcBef>
                <a:spcPts val="500"/>
              </a:spcBef>
              <a:spcAft>
                <a:spcPts val="0"/>
              </a:spcAft>
              <a:buClr>
                <a:srgbClr val="000000"/>
              </a:buClr>
              <a:buSzPts val="1800"/>
              <a:buChar char="⚪"/>
            </a:pPr>
            <a:r>
              <a:rPr lang="en-US" sz="2400"/>
              <a:t>معززة لدعم تدويل عناوين البريد الإلكتروني EAI بشكل سليم.</a:t>
            </a:r>
            <a:endParaRPr/>
          </a:p>
          <a:p>
            <a:pPr indent="-341313" lvl="1" marL="798513" rtl="1" algn="r">
              <a:lnSpc>
                <a:spcPct val="100000"/>
              </a:lnSpc>
              <a:spcBef>
                <a:spcPts val="500"/>
              </a:spcBef>
              <a:spcAft>
                <a:spcPts val="0"/>
              </a:spcAft>
              <a:buClr>
                <a:srgbClr val="000000"/>
              </a:buClr>
              <a:buSzPts val="1800"/>
              <a:buChar char="⚪"/>
            </a:pPr>
            <a:r>
              <a:rPr lang="en-US" sz="2400"/>
              <a:t>تحتوي على علامة إشارة لتحديد دعم تدويل عناوين البريد الإلكتروني EAI.</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19"/>
          <p:cNvSpPr txBox="1"/>
          <p:nvPr>
            <p:ph type="title"/>
          </p:nvPr>
        </p:nvSpPr>
        <p:spPr>
          <a:xfrm>
            <a:off x="420624" y="46180"/>
            <a:ext cx="1128369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مثال SMTPUTF8</a:t>
            </a:r>
            <a:endParaRPr/>
          </a:p>
        </p:txBody>
      </p:sp>
      <p:sp>
        <p:nvSpPr>
          <p:cNvPr id="1032" name="Google Shape;1032;p19"/>
          <p:cNvSpPr txBox="1"/>
          <p:nvPr/>
        </p:nvSpPr>
        <p:spPr>
          <a:xfrm>
            <a:off x="1675719" y="2351584"/>
            <a:ext cx="8520600" cy="3416400"/>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480"/>
              </a:spcBef>
              <a:spcAft>
                <a:spcPts val="1600"/>
              </a:spcAft>
              <a:buClr>
                <a:schemeClr val="dk1"/>
              </a:buClr>
              <a:buSzPts val="2400"/>
              <a:buFont typeface="Arial"/>
              <a:buNone/>
            </a:pPr>
            <a:r>
              <a:rPr b="0" i="0" lang="en-US" sz="2400" u="none" cap="none" strike="noStrike">
                <a:solidFill>
                  <a:schemeClr val="dk1"/>
                </a:solidFill>
                <a:latin typeface="Arial"/>
                <a:ea typeface="Arial"/>
                <a:cs typeface="Arial"/>
                <a:sym typeface="Arial"/>
              </a:rPr>
              <a:t>S: &lt;connect&gt;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220 receive.net ESMTP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EHLO sender.org</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250-8BITMIME</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a:t>
            </a:r>
            <a:r>
              <a:rPr b="1" i="0" lang="en-US" sz="2400" u="sng" cap="none" strike="noStrike">
                <a:solidFill>
                  <a:schemeClr val="dk1"/>
                </a:solidFill>
                <a:latin typeface="Arial"/>
                <a:ea typeface="Arial"/>
                <a:cs typeface="Arial"/>
                <a:sym typeface="Arial"/>
              </a:rPr>
              <a:t>SMTPUTF8</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 PIPELINING</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 بريد من:&lt;猫王@普遍接受-测试.世界&gt; </a:t>
            </a:r>
            <a:r>
              <a:rPr b="1" i="0" lang="en-US" sz="2400" u="sng" cap="none" strike="noStrike">
                <a:solidFill>
                  <a:schemeClr val="dk1"/>
                </a:solidFill>
                <a:latin typeface="Arial"/>
                <a:ea typeface="Arial"/>
                <a:cs typeface="Arial"/>
                <a:sym typeface="Arial"/>
              </a:rPr>
              <a:t>SMTPUTF8</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 250 قبول المرسل</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S:RCPT TO:&lt;</a:t>
            </a:r>
            <a:r>
              <a:rPr b="0" i="0" lang="en-US" sz="2400" u="sng" cap="none" strike="noStrike">
                <a:solidFill>
                  <a:schemeClr val="hlink"/>
                </a:solidFill>
                <a:latin typeface="Arial"/>
                <a:ea typeface="Arial"/>
                <a:cs typeface="Arial"/>
                <a:sym typeface="Arial"/>
                <a:hlinkClick r:id="rId3"/>
              </a:rPr>
              <a:t>ray@receive.net</a:t>
            </a:r>
            <a:r>
              <a:rPr b="0" i="0" lang="en-US" sz="2400" u="none" cap="none" strike="noStrike">
                <a:solidFill>
                  <a:schemeClr val="dk1"/>
                </a:solidFill>
                <a:latin typeface="Arial"/>
                <a:ea typeface="Arial"/>
                <a:cs typeface="Arial"/>
                <a:sym typeface="Arial"/>
              </a:rPr>
              <a:t>&gt;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R:250 قبول المستلم</a:t>
            </a:r>
            <a:endParaRPr/>
          </a:p>
        </p:txBody>
      </p:sp>
      <p:pic>
        <p:nvPicPr>
          <p:cNvPr id="1033" name="Google Shape;1033;p19"/>
          <p:cNvPicPr preferRelativeResize="0"/>
          <p:nvPr/>
        </p:nvPicPr>
        <p:blipFill rotWithShape="1">
          <a:blip r:embed="rId4">
            <a:alphaModFix/>
          </a:blip>
          <a:srcRect b="0" l="0" r="0" t="0"/>
          <a:stretch/>
        </p:blipFill>
        <p:spPr>
          <a:xfrm>
            <a:off x="1362635" y="766061"/>
            <a:ext cx="10012111" cy="1221455"/>
          </a:xfrm>
          <a:prstGeom prst="rect">
            <a:avLst/>
          </a:prstGeom>
          <a:noFill/>
          <a:ln>
            <a:noFill/>
          </a:ln>
        </p:spPr>
      </p:pic>
      <p:sp>
        <p:nvSpPr>
          <p:cNvPr id="1034" name="Google Shape;1034;p19"/>
          <p:cNvSpPr txBox="1"/>
          <p:nvPr/>
        </p:nvSpPr>
        <p:spPr>
          <a:xfrm>
            <a:off x="5060773" y="1015575"/>
            <a:ext cx="654908"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SMTP</a:t>
            </a:r>
            <a:endParaRPr/>
          </a:p>
        </p:txBody>
      </p:sp>
      <p:sp>
        <p:nvSpPr>
          <p:cNvPr id="1035" name="Google Shape;1035;p19"/>
          <p:cNvSpPr txBox="1"/>
          <p:nvPr/>
        </p:nvSpPr>
        <p:spPr>
          <a:xfrm>
            <a:off x="4384473" y="1750535"/>
            <a:ext cx="197708" cy="369332"/>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S</a:t>
            </a:r>
            <a:endParaRPr/>
          </a:p>
        </p:txBody>
      </p:sp>
      <p:sp>
        <p:nvSpPr>
          <p:cNvPr id="1036" name="Google Shape;1036;p19"/>
          <p:cNvSpPr txBox="1"/>
          <p:nvPr/>
        </p:nvSpPr>
        <p:spPr>
          <a:xfrm>
            <a:off x="6110293" y="1772050"/>
            <a:ext cx="222420" cy="369332"/>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R</a:t>
            </a:r>
            <a:endParaRPr/>
          </a:p>
        </p:txBody>
      </p:sp>
      <p:sp>
        <p:nvSpPr>
          <p:cNvPr id="1037" name="Google Shape;1037;p19"/>
          <p:cNvSpPr txBox="1"/>
          <p:nvPr/>
        </p:nvSpPr>
        <p:spPr>
          <a:xfrm>
            <a:off x="3646098" y="2256735"/>
            <a:ext cx="4759225" cy="276999"/>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يقوم الخادم S بإعادة توجيه بريد إلكتروني إلى الخادم R</a:t>
            </a:r>
            <a:endParaRPr/>
          </a:p>
        </p:txBody>
      </p:sp>
      <p:sp>
        <p:nvSpPr>
          <p:cNvPr id="1038" name="Google Shape;1038;p19"/>
          <p:cNvSpPr txBox="1"/>
          <p:nvPr/>
        </p:nvSpPr>
        <p:spPr>
          <a:xfrm>
            <a:off x="559235" y="2811355"/>
            <a:ext cx="4501538" cy="276999"/>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إشارة SMTPUTF8 محددة (دعم (EAI</a:t>
            </a:r>
            <a:endParaRPr/>
          </a:p>
        </p:txBody>
      </p:sp>
      <p:cxnSp>
        <p:nvCxnSpPr>
          <p:cNvPr id="1039" name="Google Shape;1039;p19"/>
          <p:cNvCxnSpPr>
            <a:stCxn id="1038" idx="1"/>
          </p:cNvCxnSpPr>
          <p:nvPr/>
        </p:nvCxnSpPr>
        <p:spPr>
          <a:xfrm flipH="1">
            <a:off x="-1474165" y="2949855"/>
            <a:ext cx="2033400" cy="1851000"/>
          </a:xfrm>
          <a:prstGeom prst="straightConnector1">
            <a:avLst/>
          </a:prstGeom>
          <a:noFill/>
          <a:ln cap="flat" cmpd="sng" w="12700">
            <a:solidFill>
              <a:schemeClr val="lt1"/>
            </a:solidFill>
            <a:prstDash val="solid"/>
            <a:round/>
            <a:headEnd len="sm" w="sm" type="none"/>
            <a:tailEnd len="med" w="med" type="triangle"/>
          </a:ln>
        </p:spPr>
      </p:cxnSp>
      <p:grpSp>
        <p:nvGrpSpPr>
          <p:cNvPr id="1040" name="Google Shape;1040;p19"/>
          <p:cNvGrpSpPr/>
          <p:nvPr/>
        </p:nvGrpSpPr>
        <p:grpSpPr>
          <a:xfrm flipH="1">
            <a:off x="3020713" y="3196288"/>
            <a:ext cx="4300152" cy="1400426"/>
            <a:chOff x="6106813" y="3196288"/>
            <a:chExt cx="4300152" cy="1400426"/>
          </a:xfrm>
        </p:grpSpPr>
        <p:cxnSp>
          <p:nvCxnSpPr>
            <p:cNvPr id="1041" name="Google Shape;1041;p19"/>
            <p:cNvCxnSpPr/>
            <p:nvPr/>
          </p:nvCxnSpPr>
          <p:spPr>
            <a:xfrm flipH="1">
              <a:off x="6106813" y="3196289"/>
              <a:ext cx="4039268" cy="863495"/>
            </a:xfrm>
            <a:prstGeom prst="straightConnector1">
              <a:avLst/>
            </a:prstGeom>
            <a:noFill/>
            <a:ln cap="flat" cmpd="sng" w="28575">
              <a:solidFill>
                <a:schemeClr val="dk1"/>
              </a:solidFill>
              <a:prstDash val="solid"/>
              <a:round/>
              <a:headEnd len="sm" w="sm" type="none"/>
              <a:tailEnd len="med" w="med" type="triangle"/>
            </a:ln>
          </p:spPr>
        </p:cxnSp>
        <p:cxnSp>
          <p:nvCxnSpPr>
            <p:cNvPr id="1042" name="Google Shape;1042;p19"/>
            <p:cNvCxnSpPr/>
            <p:nvPr/>
          </p:nvCxnSpPr>
          <p:spPr>
            <a:xfrm>
              <a:off x="10146082" y="3196288"/>
              <a:ext cx="260883" cy="1400426"/>
            </a:xfrm>
            <a:prstGeom prst="straightConnector1">
              <a:avLst/>
            </a:prstGeom>
            <a:noFill/>
            <a:ln cap="flat" cmpd="sng" w="28575">
              <a:solidFill>
                <a:schemeClr val="dk1"/>
              </a:solidFill>
              <a:prstDash val="solid"/>
              <a:round/>
              <a:headEnd len="sm" w="sm" type="none"/>
              <a:tailEnd len="med" w="med" type="triangl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2"/>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مقدمة إلى تدويل عناوين البريد الإلكتروني</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20"/>
          <p:cNvSpPr txBox="1"/>
          <p:nvPr>
            <p:ph type="title"/>
          </p:nvPr>
        </p:nvSpPr>
        <p:spPr>
          <a:xfrm>
            <a:off x="420624" y="46180"/>
            <a:ext cx="1132941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مثال SMTPUTF8</a:t>
            </a:r>
            <a:endParaRPr/>
          </a:p>
        </p:txBody>
      </p:sp>
      <p:sp>
        <p:nvSpPr>
          <p:cNvPr id="1048" name="Google Shape;1048;p20"/>
          <p:cNvSpPr txBox="1"/>
          <p:nvPr/>
        </p:nvSpPr>
        <p:spPr>
          <a:xfrm>
            <a:off x="925830" y="1214894"/>
            <a:ext cx="9430470" cy="4417411"/>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S:DATA</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R:354 ارسل رسالتك</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S:من: 猫王 &lt;猫王@普遍接受-测试.世界&gt;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S:إلى: </a:t>
            </a:r>
            <a:r>
              <a:rPr b="0" i="0" lang="en-US" sz="2400" u="sng" cap="none" strike="noStrike">
                <a:solidFill>
                  <a:schemeClr val="hlink"/>
                </a:solidFill>
                <a:latin typeface="Arial"/>
                <a:ea typeface="Arial"/>
                <a:cs typeface="Arial"/>
                <a:sym typeface="Arial"/>
                <a:hlinkClick r:id="rId3"/>
              </a:rPr>
              <a:t>ray@receive.net</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S:الموضوع: 我们要吃午饭吗؟</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S:ماذا عن الغداء الساعة 12:30؟</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R:250 تم قبول الرسالة 389dck343fg34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S:إنهاء</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R:221 سايونارا</a:t>
            </a:r>
            <a:endParaRPr/>
          </a:p>
          <a:p>
            <a:pPr indent="0" lvl="0" marL="0" marR="0" rtl="0" algn="l">
              <a:lnSpc>
                <a:spcPct val="100000"/>
              </a:lnSpc>
              <a:spcBef>
                <a:spcPts val="1600"/>
              </a:spcBef>
              <a:spcAft>
                <a:spcPts val="160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049" name="Google Shape;1049;p20"/>
          <p:cNvSpPr/>
          <p:nvPr/>
        </p:nvSpPr>
        <p:spPr>
          <a:xfrm flipH="1">
            <a:off x="4299290" y="2112136"/>
            <a:ext cx="568540" cy="1815920"/>
          </a:xfrm>
          <a:prstGeom prst="rightBrace">
            <a:avLst>
              <a:gd fmla="val 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50" name="Google Shape;1050;p20"/>
          <p:cNvSpPr txBox="1"/>
          <p:nvPr/>
        </p:nvSpPr>
        <p:spPr>
          <a:xfrm>
            <a:off x="1976040" y="2781837"/>
            <a:ext cx="2226675" cy="476519"/>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رسالة بريد إلكتروني</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21"/>
          <p:cNvSpPr/>
          <p:nvPr/>
        </p:nvSpPr>
        <p:spPr>
          <a:xfrm>
            <a:off x="934496" y="3909701"/>
            <a:ext cx="9873411" cy="2256840"/>
          </a:xfrm>
          <a:prstGeom prst="rect">
            <a:avLst/>
          </a:prstGeom>
          <a:noFill/>
          <a:ln>
            <a:noFill/>
          </a:ln>
        </p:spPr>
        <p:txBody>
          <a:bodyPr anchorCtr="0" anchor="t" bIns="0" lIns="0" spcFirstLastPara="1" rIns="0" wrap="square" tIns="0">
            <a:normAutofit/>
          </a:bodyPr>
          <a:lstStyle/>
          <a:p>
            <a:pPr indent="-342360" lvl="0" marL="343080" marR="0" rtl="1" algn="r">
              <a:lnSpc>
                <a:spcPct val="100000"/>
              </a:lnSpc>
              <a:spcBef>
                <a:spcPts val="0"/>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الخلط بينها شائع للغاية أيضًا: برنامج بريد إلكتروني لمستخدم واحد، بريد الإلكتروني على الويب لمستخدم آخر.</a:t>
            </a:r>
            <a:endParaRPr/>
          </a:p>
          <a:p>
            <a:pPr indent="-342360" lvl="0" marL="343080" marR="0" rtl="1" algn="r">
              <a:lnSpc>
                <a:spcPct val="100000"/>
              </a:lnSpc>
              <a:spcBef>
                <a:spcPts val="2001"/>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خادم البريد هو وكيل نقل الرسائل MTA؛ خادم المصدر هو MSA وخادم والوجهة هو MDA.</a:t>
            </a:r>
            <a:endParaRPr/>
          </a:p>
          <a:p>
            <a:pPr indent="-342360" lvl="0" marL="343080" marR="0" rtl="1" algn="r">
              <a:lnSpc>
                <a:spcPct val="100000"/>
              </a:lnSpc>
              <a:spcBef>
                <a:spcPts val="2001"/>
              </a:spcBef>
              <a:spcAft>
                <a:spcPts val="0"/>
              </a:spcAft>
              <a:buClr>
                <a:srgbClr val="000000"/>
              </a:buClr>
              <a:buSzPts val="1500"/>
              <a:buFont typeface="Noto Sans Symbols"/>
              <a:buChar char="◉"/>
            </a:pPr>
            <a:r>
              <a:rPr b="0" i="0" lang="en-US" sz="2000" u="none" cap="none" strike="noStrike">
                <a:solidFill>
                  <a:srgbClr val="000000"/>
                </a:solidFill>
                <a:latin typeface="Arial"/>
                <a:ea typeface="Arial"/>
                <a:cs typeface="Arial"/>
                <a:sym typeface="Arial"/>
              </a:rPr>
              <a:t>يمكن أن يكون وكيل مستخدم البريد على كمبيوتر مكتبي أو كمبيوتر المحمول أو هاتف محمول.</a:t>
            </a:r>
            <a:endParaRPr/>
          </a:p>
        </p:txBody>
      </p:sp>
      <p:pic>
        <p:nvPicPr>
          <p:cNvPr id="1056" name="Google Shape;1056;p21"/>
          <p:cNvPicPr preferRelativeResize="0"/>
          <p:nvPr/>
        </p:nvPicPr>
        <p:blipFill rotWithShape="1">
          <a:blip r:embed="rId3">
            <a:alphaModFix/>
          </a:blip>
          <a:srcRect b="0" l="0" r="0" t="0"/>
          <a:stretch/>
        </p:blipFill>
        <p:spPr>
          <a:xfrm>
            <a:off x="4355577" y="1078661"/>
            <a:ext cx="6323760" cy="780480"/>
          </a:xfrm>
          <a:prstGeom prst="rect">
            <a:avLst/>
          </a:prstGeom>
          <a:noFill/>
          <a:ln>
            <a:noFill/>
          </a:ln>
        </p:spPr>
      </p:pic>
      <p:pic>
        <p:nvPicPr>
          <p:cNvPr id="1057" name="Google Shape;1057;p21"/>
          <p:cNvPicPr preferRelativeResize="0"/>
          <p:nvPr/>
        </p:nvPicPr>
        <p:blipFill rotWithShape="1">
          <a:blip r:embed="rId4">
            <a:alphaModFix/>
          </a:blip>
          <a:srcRect b="0" l="0" r="0" t="0"/>
          <a:stretch/>
        </p:blipFill>
        <p:spPr>
          <a:xfrm>
            <a:off x="4355577" y="2447741"/>
            <a:ext cx="6323760" cy="780480"/>
          </a:xfrm>
          <a:prstGeom prst="rect">
            <a:avLst/>
          </a:prstGeom>
          <a:noFill/>
          <a:ln>
            <a:noFill/>
          </a:ln>
        </p:spPr>
      </p:pic>
      <p:sp>
        <p:nvSpPr>
          <p:cNvPr id="1058" name="Google Shape;1058;p21"/>
          <p:cNvSpPr/>
          <p:nvPr/>
        </p:nvSpPr>
        <p:spPr>
          <a:xfrm>
            <a:off x="5539077" y="1923221"/>
            <a:ext cx="3956760" cy="27432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استخدام برنامج البريد الإلكتروني لكلا المستخدمين.</a:t>
            </a:r>
            <a:endParaRPr/>
          </a:p>
        </p:txBody>
      </p:sp>
      <p:sp>
        <p:nvSpPr>
          <p:cNvPr id="1059" name="Google Shape;1059;p21"/>
          <p:cNvSpPr/>
          <p:nvPr/>
        </p:nvSpPr>
        <p:spPr>
          <a:xfrm>
            <a:off x="4966740" y="3290500"/>
            <a:ext cx="4821957" cy="276999"/>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استخدام البريد الإلكتروني على الويب لكلا المستخدمين.</a:t>
            </a:r>
            <a:endParaRPr/>
          </a:p>
        </p:txBody>
      </p:sp>
      <p:sp>
        <p:nvSpPr>
          <p:cNvPr id="1060" name="Google Shape;1060;p21"/>
          <p:cNvSpPr txBox="1"/>
          <p:nvPr>
            <p:ph type="title"/>
          </p:nvPr>
        </p:nvSpPr>
        <p:spPr>
          <a:xfrm>
            <a:off x="420624" y="46180"/>
            <a:ext cx="1131798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مسار تسليم البريد الإلكتروني</a:t>
            </a:r>
            <a:br>
              <a:rPr lang="en-US"/>
            </a:b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22"/>
          <p:cNvSpPr/>
          <p:nvPr/>
        </p:nvSpPr>
        <p:spPr>
          <a:xfrm>
            <a:off x="420625" y="1076411"/>
            <a:ext cx="11406614" cy="4544899"/>
          </a:xfrm>
          <a:prstGeom prst="rect">
            <a:avLst/>
          </a:prstGeom>
          <a:noFill/>
          <a:ln>
            <a:noFill/>
          </a:ln>
        </p:spPr>
        <p:txBody>
          <a:bodyPr anchorCtr="0" anchor="t" bIns="0" lIns="0" spcFirstLastPara="1" rIns="0" wrap="square" tIns="0">
            <a:normAutofit/>
          </a:bodyPr>
          <a:lstStyle/>
          <a:p>
            <a:pPr indent="-342360" lvl="0" marL="343080" marR="0" rtl="1" algn="r">
              <a:lnSpc>
                <a:spcPct val="80000"/>
              </a:lnSpc>
              <a:spcBef>
                <a:spcPts val="0"/>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يختار كل مستخدم لاتصالات البريد الإلكتروني بيئة/برنامج/إعداد البريد الإلكتروني الخاص به بشكل مستقل.</a:t>
            </a:r>
            <a:endParaRPr/>
          </a:p>
          <a:p>
            <a:pPr indent="-342360" lvl="0" marL="343080" marR="0" rtl="1" algn="r">
              <a:lnSpc>
                <a:spcPct val="80000"/>
              </a:lnSpc>
              <a:spcBef>
                <a:spcPts val="2001"/>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لا يعرف المرسل بيئة البريد الإلكتروني للمستلم، وهذا يعني:</a:t>
            </a:r>
            <a:endParaRPr/>
          </a:p>
          <a:p>
            <a:pPr indent="-340559" lvl="1" marL="798480" marR="0" rtl="1" algn="r">
              <a:lnSpc>
                <a:spcPct val="80000"/>
              </a:lnSpc>
              <a:spcBef>
                <a:spcPts val="499"/>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لا يعرف المرسل البروتوكولات المستخدمة لتسليم البريد الإلكتروني.</a:t>
            </a:r>
            <a:endParaRPr/>
          </a:p>
          <a:p>
            <a:pPr indent="-340559" lvl="1" marL="798480" marR="0" rtl="1" algn="r">
              <a:lnSpc>
                <a:spcPct val="80000"/>
              </a:lnSpc>
              <a:spcBef>
                <a:spcPts val="499"/>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لا يعرف المرسل ما إن كان البريد الإلكتروني للمستلم يدعم بعض الميزات.</a:t>
            </a:r>
            <a:endParaRPr/>
          </a:p>
          <a:p>
            <a:pPr indent="-342360" lvl="0" marL="343080" marR="0" rtl="1" algn="r">
              <a:lnSpc>
                <a:spcPct val="80000"/>
              </a:lnSpc>
              <a:spcBef>
                <a:spcPts val="2001"/>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يتم التسليم عبر سلسلة من خوادم البريد الإلكتروني.</a:t>
            </a:r>
            <a:endParaRPr/>
          </a:p>
          <a:p>
            <a:pPr indent="-340559" lvl="1" marL="798480" marR="0" rtl="1" algn="r">
              <a:lnSpc>
                <a:spcPct val="80000"/>
              </a:lnSpc>
              <a:spcBef>
                <a:spcPts val="499"/>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عدد خوادم البريد الإلكتروني غير معروف.</a:t>
            </a:r>
            <a:endParaRPr/>
          </a:p>
          <a:p>
            <a:pPr indent="-340559" lvl="1" marL="798480" marR="0" rtl="1" algn="r">
              <a:lnSpc>
                <a:spcPct val="80000"/>
              </a:lnSpc>
              <a:spcBef>
                <a:spcPts val="499"/>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السلسلة الفعلية للخوادم:</a:t>
            </a:r>
            <a:endParaRPr/>
          </a:p>
          <a:p>
            <a:pPr indent="-340560" lvl="2" marL="1255680" marR="0" rtl="1" algn="r">
              <a:lnSpc>
                <a:spcPct val="80000"/>
              </a:lnSpc>
              <a:spcBef>
                <a:spcPts val="499"/>
              </a:spcBef>
              <a:spcAft>
                <a:spcPts val="0"/>
              </a:spcAft>
              <a:buClr>
                <a:srgbClr val="000000"/>
              </a:buClr>
              <a:buSzPts val="2220"/>
              <a:buFont typeface="Arial"/>
              <a:buChar char="•"/>
            </a:pPr>
            <a:r>
              <a:rPr b="0" i="0" lang="en-US" sz="2220" u="none" cap="none" strike="noStrike">
                <a:solidFill>
                  <a:srgbClr val="000000"/>
                </a:solidFill>
                <a:latin typeface="Arial"/>
                <a:ea typeface="Arial"/>
                <a:cs typeface="Arial"/>
                <a:sym typeface="Arial"/>
              </a:rPr>
              <a:t>غير معروفة في البداية.</a:t>
            </a:r>
            <a:endParaRPr/>
          </a:p>
          <a:p>
            <a:pPr indent="-340560" lvl="2" marL="1255680" marR="0" rtl="1" algn="r">
              <a:lnSpc>
                <a:spcPct val="80000"/>
              </a:lnSpc>
              <a:spcBef>
                <a:spcPts val="499"/>
              </a:spcBef>
              <a:spcAft>
                <a:spcPts val="0"/>
              </a:spcAft>
              <a:buClr>
                <a:srgbClr val="000000"/>
              </a:buClr>
              <a:buSzPts val="2220"/>
              <a:buFont typeface="Arial"/>
              <a:buChar char="•"/>
            </a:pPr>
            <a:r>
              <a:rPr b="0" i="0" lang="en-US" sz="2220" u="none" cap="none" strike="noStrike">
                <a:solidFill>
                  <a:srgbClr val="000000"/>
                </a:solidFill>
                <a:latin typeface="Arial"/>
                <a:ea typeface="Arial"/>
                <a:cs typeface="Arial"/>
                <a:sym typeface="Arial"/>
              </a:rPr>
              <a:t>قد تتغير بالنسبة لأي بريد إلكتروني لاحق يتم إرساله.</a:t>
            </a:r>
            <a:endParaRPr/>
          </a:p>
          <a:p>
            <a:pPr indent="-340559" lvl="1" marL="798480" marR="0" rtl="1" algn="r">
              <a:lnSpc>
                <a:spcPct val="80000"/>
              </a:lnSpc>
              <a:spcBef>
                <a:spcPts val="499"/>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الميزات التي يدعمها كل خادم بريد إلكتروني غير معروفة سواء للمسار أو من المرسل.</a:t>
            </a:r>
            <a:endParaRPr/>
          </a:p>
          <a:p>
            <a:pPr indent="-340559" lvl="1" marL="798480" marR="0" rtl="1" algn="r">
              <a:lnSpc>
                <a:spcPct val="80000"/>
              </a:lnSpc>
              <a:spcBef>
                <a:spcPts val="499"/>
              </a:spcBef>
              <a:spcAft>
                <a:spcPts val="0"/>
              </a:spcAft>
              <a:buClr>
                <a:srgbClr val="000000"/>
              </a:buClr>
              <a:buSzPts val="1665"/>
              <a:buFont typeface="Noto Sans Symbols"/>
              <a:buChar char="⚪"/>
            </a:pPr>
            <a:r>
              <a:rPr b="0" i="0" lang="en-US" sz="2220" u="none" cap="none" strike="noStrike">
                <a:solidFill>
                  <a:srgbClr val="000000"/>
                </a:solidFill>
                <a:latin typeface="Arial"/>
                <a:ea typeface="Arial"/>
                <a:cs typeface="Arial"/>
                <a:sym typeface="Arial"/>
              </a:rPr>
              <a:t>تُكتشف الميزات خطوة بخطوة (أي الخطوة التالية).</a:t>
            </a:r>
            <a:endParaRPr/>
          </a:p>
          <a:p>
            <a:pPr indent="-234831" lvl="0" marL="341280" marR="0" rtl="0" algn="l">
              <a:lnSpc>
                <a:spcPct val="80000"/>
              </a:lnSpc>
              <a:spcBef>
                <a:spcPts val="499"/>
              </a:spcBef>
              <a:spcAft>
                <a:spcPts val="0"/>
              </a:spcAft>
              <a:buClr>
                <a:srgbClr val="000000"/>
              </a:buClr>
              <a:buSzPts val="1665"/>
              <a:buFont typeface="Noto Sans Symbols"/>
              <a:buNone/>
            </a:pPr>
            <a:r>
              <a:t/>
            </a:r>
            <a:endParaRPr b="0" i="0" sz="2220" u="none" cap="none" strike="noStrike">
              <a:solidFill>
                <a:schemeClr val="dk1"/>
              </a:solidFill>
              <a:latin typeface="Arial"/>
              <a:ea typeface="Arial"/>
              <a:cs typeface="Arial"/>
              <a:sym typeface="Arial"/>
            </a:endParaRPr>
          </a:p>
        </p:txBody>
      </p:sp>
      <p:sp>
        <p:nvSpPr>
          <p:cNvPr id="1066" name="Google Shape;1066;p22"/>
          <p:cNvSpPr txBox="1"/>
          <p:nvPr>
            <p:ph type="title"/>
          </p:nvPr>
        </p:nvSpPr>
        <p:spPr>
          <a:xfrm>
            <a:off x="420624" y="46180"/>
            <a:ext cx="1129512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اعتبارات مسار تسليم البريد الإلكتروني</a:t>
            </a:r>
            <a:br>
              <a:rPr lang="en-US"/>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23"/>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تغييرات البروتوكول، اعتبارات مسار التسليم</a:t>
            </a:r>
            <a:endParaRPr/>
          </a:p>
        </p:txBody>
      </p:sp>
      <p:sp>
        <p:nvSpPr>
          <p:cNvPr id="1072" name="Google Shape;1072;p23"/>
          <p:cNvSpPr txBox="1"/>
          <p:nvPr/>
        </p:nvSpPr>
        <p:spPr>
          <a:xfrm>
            <a:off x="1188720" y="3429000"/>
            <a:ext cx="9646919" cy="2500745"/>
          </a:xfrm>
          <a:prstGeom prst="rect">
            <a:avLst/>
          </a:prstGeom>
          <a:noFill/>
          <a:ln>
            <a:noFill/>
          </a:ln>
        </p:spPr>
        <p:txBody>
          <a:bodyPr anchorCtr="0" anchor="t" bIns="91425" lIns="91425" spcFirstLastPara="1" rIns="91425" wrap="square" tIns="91425">
            <a:noAutofit/>
          </a:bodyPr>
          <a:lstStyle/>
          <a:p>
            <a:pPr indent="0" lvl="0" marL="0" marR="0" rtl="1" algn="r">
              <a:lnSpc>
                <a:spcPct val="100000"/>
              </a:lnSpc>
              <a:spcBef>
                <a:spcPts val="48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لإرسال بريد إلكتروني واستقباله مع EAI:</a:t>
            </a:r>
            <a:endParaRPr/>
          </a:p>
          <a:p>
            <a:pPr indent="-285750" lvl="1" marL="742950" marR="0" rtl="1" algn="r">
              <a:lnSpc>
                <a:spcPct val="100000"/>
              </a:lnSpc>
              <a:spcBef>
                <a:spcPts val="0"/>
              </a:spcBef>
              <a:spcAft>
                <a:spcPts val="0"/>
              </a:spcAft>
              <a:buClr>
                <a:schemeClr val="dk1"/>
              </a:buClr>
              <a:buSzPts val="2400"/>
              <a:buFont typeface="Arial"/>
              <a:buChar char="–"/>
            </a:pPr>
            <a:r>
              <a:rPr b="0" i="0" lang="en-US" sz="2400" u="sng" cap="none" strike="noStrike">
                <a:solidFill>
                  <a:schemeClr val="dk1"/>
                </a:solidFill>
                <a:latin typeface="Arial"/>
                <a:ea typeface="Arial"/>
                <a:cs typeface="Arial"/>
                <a:sym typeface="Arial"/>
              </a:rPr>
              <a:t> يجب تحديث جميع أطراف البريد الإلكتروني المشاركة في مسار التسليم لدعم تدويل عناوين البريد الإلكتروني EAI.</a:t>
            </a:r>
            <a:endParaRPr/>
          </a:p>
          <a:p>
            <a:pPr indent="-285750" lvl="1" marL="742950" marR="0" rtl="1" algn="r">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إذا كان خادم SMTP وحيدًا في المسار لا يدعم EAI، فلن يتم تسليم البريد الإلكتروني.</a:t>
            </a:r>
            <a:endParaRPr/>
          </a:p>
        </p:txBody>
      </p:sp>
      <p:pic>
        <p:nvPicPr>
          <p:cNvPr id="1073" name="Google Shape;1073;p23"/>
          <p:cNvPicPr preferRelativeResize="0"/>
          <p:nvPr/>
        </p:nvPicPr>
        <p:blipFill rotWithShape="1">
          <a:blip r:embed="rId3">
            <a:alphaModFix/>
          </a:blip>
          <a:srcRect b="0" l="0" r="0" t="0"/>
          <a:stretch/>
        </p:blipFill>
        <p:spPr>
          <a:xfrm>
            <a:off x="779972" y="928255"/>
            <a:ext cx="10805055" cy="1346886"/>
          </a:xfrm>
          <a:prstGeom prst="rect">
            <a:avLst/>
          </a:prstGeom>
          <a:noFill/>
          <a:ln>
            <a:noFill/>
          </a:ln>
        </p:spPr>
      </p:pic>
      <p:cxnSp>
        <p:nvCxnSpPr>
          <p:cNvPr id="1074" name="Google Shape;1074;p23"/>
          <p:cNvCxnSpPr/>
          <p:nvPr/>
        </p:nvCxnSpPr>
        <p:spPr>
          <a:xfrm rot="10800000">
            <a:off x="2402541" y="1977080"/>
            <a:ext cx="2779059" cy="1346890"/>
          </a:xfrm>
          <a:prstGeom prst="straightConnector1">
            <a:avLst/>
          </a:prstGeom>
          <a:noFill/>
          <a:ln cap="flat" cmpd="sng" w="28575">
            <a:solidFill>
              <a:schemeClr val="dk1"/>
            </a:solidFill>
            <a:prstDash val="solid"/>
            <a:round/>
            <a:headEnd len="sm" w="sm" type="none"/>
            <a:tailEnd len="med" w="med" type="triangle"/>
          </a:ln>
        </p:spPr>
      </p:cxnSp>
      <p:cxnSp>
        <p:nvCxnSpPr>
          <p:cNvPr id="1075" name="Google Shape;1075;p23"/>
          <p:cNvCxnSpPr/>
          <p:nvPr/>
        </p:nvCxnSpPr>
        <p:spPr>
          <a:xfrm rot="10800000">
            <a:off x="4141694" y="1977079"/>
            <a:ext cx="1039906" cy="1346891"/>
          </a:xfrm>
          <a:prstGeom prst="straightConnector1">
            <a:avLst/>
          </a:prstGeom>
          <a:noFill/>
          <a:ln cap="flat" cmpd="sng" w="28575">
            <a:solidFill>
              <a:schemeClr val="dk1"/>
            </a:solidFill>
            <a:prstDash val="solid"/>
            <a:round/>
            <a:headEnd len="sm" w="sm" type="none"/>
            <a:tailEnd len="med" w="med" type="triangle"/>
          </a:ln>
        </p:spPr>
      </p:cxnSp>
      <p:cxnSp>
        <p:nvCxnSpPr>
          <p:cNvPr id="1076" name="Google Shape;1076;p23"/>
          <p:cNvCxnSpPr/>
          <p:nvPr/>
        </p:nvCxnSpPr>
        <p:spPr>
          <a:xfrm flipH="1" rot="10800000">
            <a:off x="5181600" y="1977081"/>
            <a:ext cx="827902" cy="1346888"/>
          </a:xfrm>
          <a:prstGeom prst="straightConnector1">
            <a:avLst/>
          </a:prstGeom>
          <a:noFill/>
          <a:ln cap="flat" cmpd="sng" w="28575">
            <a:solidFill>
              <a:schemeClr val="dk1"/>
            </a:solidFill>
            <a:prstDash val="solid"/>
            <a:round/>
            <a:headEnd len="sm" w="sm" type="none"/>
            <a:tailEnd len="med" w="med" type="triangle"/>
          </a:ln>
        </p:spPr>
      </p:cxnSp>
      <p:cxnSp>
        <p:nvCxnSpPr>
          <p:cNvPr id="1077" name="Google Shape;1077;p23"/>
          <p:cNvCxnSpPr/>
          <p:nvPr/>
        </p:nvCxnSpPr>
        <p:spPr>
          <a:xfrm flipH="1" rot="10800000">
            <a:off x="5181600" y="1991782"/>
            <a:ext cx="2635624" cy="1332188"/>
          </a:xfrm>
          <a:prstGeom prst="straightConnector1">
            <a:avLst/>
          </a:prstGeom>
          <a:noFill/>
          <a:ln cap="flat" cmpd="sng" w="28575">
            <a:solidFill>
              <a:schemeClr val="dk1"/>
            </a:solidFill>
            <a:prstDash val="solid"/>
            <a:round/>
            <a:headEnd len="sm" w="sm" type="none"/>
            <a:tailEnd len="med" w="med" type="triangle"/>
          </a:ln>
        </p:spPr>
      </p:cxnSp>
      <p:cxnSp>
        <p:nvCxnSpPr>
          <p:cNvPr id="1078" name="Google Shape;1078;p23"/>
          <p:cNvCxnSpPr/>
          <p:nvPr/>
        </p:nvCxnSpPr>
        <p:spPr>
          <a:xfrm flipH="1" rot="10800000">
            <a:off x="5181600" y="1991782"/>
            <a:ext cx="4805082" cy="1332188"/>
          </a:xfrm>
          <a:prstGeom prst="straightConnector1">
            <a:avLst/>
          </a:prstGeom>
          <a:noFill/>
          <a:ln cap="flat" cmpd="sng" w="28575">
            <a:solidFill>
              <a:schemeClr val="dk1"/>
            </a:solidFill>
            <a:prstDash val="solid"/>
            <a:round/>
            <a:headEnd len="sm" w="sm"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24"/>
          <p:cNvSpPr txBox="1"/>
          <p:nvPr>
            <p:ph type="title"/>
          </p:nvPr>
        </p:nvSpPr>
        <p:spPr>
          <a:xfrm>
            <a:off x="420624" y="46180"/>
            <a:ext cx="1131798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تغييرات البروتوكول، اعتبارات مسار التسليم</a:t>
            </a:r>
            <a:endParaRPr/>
          </a:p>
        </p:txBody>
      </p:sp>
      <p:sp>
        <p:nvSpPr>
          <p:cNvPr id="1084" name="Google Shape;1084;p24"/>
          <p:cNvSpPr txBox="1"/>
          <p:nvPr>
            <p:ph idx="1" type="body"/>
          </p:nvPr>
        </p:nvSpPr>
        <p:spPr>
          <a:xfrm>
            <a:off x="840980" y="1488858"/>
            <a:ext cx="10806190" cy="4543747"/>
          </a:xfrm>
          <a:prstGeom prst="rect">
            <a:avLst/>
          </a:prstGeom>
          <a:noFill/>
          <a:ln>
            <a:noFill/>
          </a:ln>
        </p:spPr>
        <p:txBody>
          <a:bodyPr anchorCtr="0" anchor="t" bIns="0" lIns="0" spcFirstLastPara="1" rIns="0" wrap="square" tIns="0">
            <a:normAutofit/>
          </a:bodyPr>
          <a:lstStyle/>
          <a:p>
            <a:pPr indent="-342900" lvl="0" marL="342900" rtl="1" algn="r">
              <a:lnSpc>
                <a:spcPct val="114000"/>
              </a:lnSpc>
              <a:spcBef>
                <a:spcPts val="0"/>
              </a:spcBef>
              <a:spcAft>
                <a:spcPts val="0"/>
              </a:spcAft>
              <a:buSzPts val="1800"/>
              <a:buChar char="◉"/>
            </a:pPr>
            <a:r>
              <a:rPr lang="en-US" sz="2400"/>
              <a:t>ماذا يحدث عندما لا يدعم خادم بريد إلكتروني (SMTP) واحد في المسار EAI؟</a:t>
            </a:r>
            <a:endParaRPr/>
          </a:p>
          <a:p>
            <a:pPr indent="-341313" lvl="1" marL="798513" rtl="1" algn="r">
              <a:lnSpc>
                <a:spcPct val="114000"/>
              </a:lnSpc>
              <a:spcBef>
                <a:spcPts val="500"/>
              </a:spcBef>
              <a:spcAft>
                <a:spcPts val="0"/>
              </a:spcAft>
              <a:buClr>
                <a:srgbClr val="000000"/>
              </a:buClr>
              <a:buSzPts val="1800"/>
              <a:buChar char="⚪"/>
            </a:pPr>
            <a:r>
              <a:rPr lang="en-US" sz="2400"/>
              <a:t>الخادم الأخير الذي يحاول الإرسال إلى الخطوة التالية:</a:t>
            </a:r>
            <a:endParaRPr/>
          </a:p>
          <a:p>
            <a:pPr indent="-341313" lvl="2" marL="1255713" rtl="1" algn="r">
              <a:lnSpc>
                <a:spcPct val="114000"/>
              </a:lnSpc>
              <a:spcBef>
                <a:spcPts val="500"/>
              </a:spcBef>
              <a:spcAft>
                <a:spcPts val="0"/>
              </a:spcAft>
              <a:buClr>
                <a:srgbClr val="000000"/>
              </a:buClr>
              <a:buSzPts val="2400"/>
              <a:buChar char="•"/>
            </a:pPr>
            <a:r>
              <a:rPr lang="en-US" sz="2400"/>
              <a:t>يرسل مرة أخرى إلى المستخدم المرسل تقريرًا بعدم القدرة على التسليم.</a:t>
            </a:r>
            <a:endParaRPr/>
          </a:p>
          <a:p>
            <a:pPr indent="-341313" lvl="2" marL="1255713" rtl="1" algn="r">
              <a:lnSpc>
                <a:spcPct val="114000"/>
              </a:lnSpc>
              <a:spcBef>
                <a:spcPts val="500"/>
              </a:spcBef>
              <a:spcAft>
                <a:spcPts val="0"/>
              </a:spcAft>
              <a:buClr>
                <a:srgbClr val="000000"/>
              </a:buClr>
              <a:buSzPts val="2400"/>
              <a:buChar char="•"/>
            </a:pPr>
            <a:r>
              <a:rPr lang="en-US" sz="2400"/>
              <a:t>يُسقط رسالة البريد الإلكتروني.</a:t>
            </a:r>
            <a:endParaRPr/>
          </a:p>
          <a:p>
            <a:pPr indent="-341313" lvl="1" marL="798513" rtl="1" algn="r">
              <a:lnSpc>
                <a:spcPct val="114000"/>
              </a:lnSpc>
              <a:spcBef>
                <a:spcPts val="500"/>
              </a:spcBef>
              <a:spcAft>
                <a:spcPts val="0"/>
              </a:spcAft>
              <a:buClr>
                <a:srgbClr val="000000"/>
              </a:buClr>
              <a:buSzPts val="1800"/>
              <a:buChar char="⚪"/>
            </a:pPr>
            <a:r>
              <a:rPr lang="en-US" sz="2400"/>
              <a:t>يشبه التقارير التي يتلقاها المرسل عند عدم وجود عنوان بريد إلكتروني.</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25"/>
          <p:cNvSpPr txBox="1"/>
          <p:nvPr>
            <p:ph type="title"/>
          </p:nvPr>
        </p:nvSpPr>
        <p:spPr>
          <a:xfrm>
            <a:off x="420624" y="46180"/>
            <a:ext cx="1134084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اعتبارات إضافية</a:t>
            </a:r>
            <a:endParaRPr/>
          </a:p>
        </p:txBody>
      </p:sp>
      <p:sp>
        <p:nvSpPr>
          <p:cNvPr id="1090" name="Google Shape;1090;p25"/>
          <p:cNvSpPr txBox="1"/>
          <p:nvPr>
            <p:ph idx="1" type="body"/>
          </p:nvPr>
        </p:nvSpPr>
        <p:spPr>
          <a:xfrm>
            <a:off x="834658" y="1273629"/>
            <a:ext cx="10801081" cy="4735285"/>
          </a:xfrm>
          <a:prstGeom prst="rect">
            <a:avLst/>
          </a:prstGeom>
          <a:noFill/>
          <a:ln>
            <a:noFill/>
          </a:ln>
        </p:spPr>
        <p:txBody>
          <a:bodyPr anchorCtr="0" anchor="t" bIns="0" lIns="0" spcFirstLastPara="1" rIns="0" wrap="square" tIns="0">
            <a:normAutofit lnSpcReduction="10000"/>
          </a:bodyPr>
          <a:lstStyle/>
          <a:p>
            <a:pPr indent="-342900" lvl="0" marL="342900" rtl="1" algn="r">
              <a:lnSpc>
                <a:spcPct val="114000"/>
              </a:lnSpc>
              <a:spcBef>
                <a:spcPts val="0"/>
              </a:spcBef>
              <a:spcAft>
                <a:spcPts val="0"/>
              </a:spcAft>
              <a:buSzPts val="1800"/>
              <a:buChar char="◉"/>
            </a:pPr>
            <a:r>
              <a:rPr lang="en-US" sz="2400"/>
              <a:t>حالة الأحرف:</a:t>
            </a:r>
            <a:endParaRPr/>
          </a:p>
          <a:p>
            <a:pPr indent="-341313" lvl="1" marL="798513" rtl="1" algn="r">
              <a:lnSpc>
                <a:spcPct val="114000"/>
              </a:lnSpc>
              <a:spcBef>
                <a:spcPts val="600"/>
              </a:spcBef>
              <a:spcAft>
                <a:spcPts val="0"/>
              </a:spcAft>
              <a:buClr>
                <a:srgbClr val="000000"/>
              </a:buClr>
              <a:buSzPts val="1800"/>
              <a:buChar char="⚪"/>
            </a:pPr>
            <a:r>
              <a:rPr lang="en-US" sz="2400"/>
              <a:t> في ترميز ASCII، يتوقع مستخدمو البريد الإلكتروني التكافؤ بين الأحرف الصغيرة والأحرف الكبيرة. على سبيل المثال، سيتم تسليم PETER@example.com وpeter@example.com إلى نفس صندوق البريد.</a:t>
            </a:r>
            <a:endParaRPr/>
          </a:p>
          <a:p>
            <a:pPr indent="-341313" lvl="1" marL="798513" rtl="1" algn="r">
              <a:lnSpc>
                <a:spcPct val="114000"/>
              </a:lnSpc>
              <a:spcBef>
                <a:spcPts val="600"/>
              </a:spcBef>
              <a:spcAft>
                <a:spcPts val="0"/>
              </a:spcAft>
              <a:buClr>
                <a:srgbClr val="000000"/>
              </a:buClr>
              <a:buSzPts val="1800"/>
              <a:buChar char="⚪"/>
            </a:pPr>
            <a:r>
              <a:rPr lang="en-US" sz="2400"/>
              <a:t>عادةً بالنسبة لتدويل عناوين البريد الإلكتروني EAI، لا يتم تنفيذ وظيفة توحيد حالة الأحرف هذه تلقائيًا في معظم البرامج ذات الجاهزية لتدويل عناوين البريد الإلكتروني EAI.</a:t>
            </a:r>
            <a:endParaRPr/>
          </a:p>
          <a:p>
            <a:pPr indent="-342900" lvl="0" marL="342900" rtl="1" algn="r">
              <a:lnSpc>
                <a:spcPct val="114000"/>
              </a:lnSpc>
              <a:spcBef>
                <a:spcPts val="600"/>
              </a:spcBef>
              <a:spcAft>
                <a:spcPts val="0"/>
              </a:spcAft>
              <a:buSzPts val="1800"/>
              <a:buChar char="◉"/>
            </a:pPr>
            <a:r>
              <a:rPr lang="en-US" sz="2400"/>
              <a:t>البريد غير المرغوب فيه:</a:t>
            </a:r>
            <a:endParaRPr/>
          </a:p>
          <a:p>
            <a:pPr indent="-341313" lvl="1" marL="798513" rtl="1" algn="r">
              <a:lnSpc>
                <a:spcPct val="114000"/>
              </a:lnSpc>
              <a:spcBef>
                <a:spcPts val="600"/>
              </a:spcBef>
              <a:spcAft>
                <a:spcPts val="0"/>
              </a:spcAft>
              <a:buClr>
                <a:srgbClr val="000000"/>
              </a:buClr>
              <a:buSzPts val="1800"/>
              <a:buChar char="⚪"/>
            </a:pPr>
            <a:r>
              <a:rPr lang="en-US" sz="2400"/>
              <a:t> يمكن اعتبار رسائل البريد الإلكتروني بنظام EAI رسائل بريد عشوائي من خلال برامج فلترة البريد العشوائي حتى عند تمكين سجلات SPF/DKIM المناسبة.</a:t>
            </a:r>
            <a:endParaRPr/>
          </a:p>
          <a:p>
            <a:pPr indent="-342900" lvl="0" marL="342900" rtl="1" algn="r">
              <a:lnSpc>
                <a:spcPct val="114000"/>
              </a:lnSpc>
              <a:spcBef>
                <a:spcPts val="600"/>
              </a:spcBef>
              <a:spcAft>
                <a:spcPts val="0"/>
              </a:spcAft>
              <a:buSzPts val="1800"/>
              <a:buChar char="◉"/>
            </a:pPr>
            <a:r>
              <a:rPr lang="en-US" sz="2400"/>
              <a:t>البرامج/الخدمات:</a:t>
            </a:r>
            <a:endParaRPr/>
          </a:p>
          <a:p>
            <a:pPr indent="-341313" lvl="1" marL="798513" rtl="1" algn="r">
              <a:lnSpc>
                <a:spcPct val="114000"/>
              </a:lnSpc>
              <a:spcBef>
                <a:spcPts val="600"/>
              </a:spcBef>
              <a:spcAft>
                <a:spcPts val="0"/>
              </a:spcAft>
              <a:buClr>
                <a:srgbClr val="000000"/>
              </a:buClr>
              <a:buSzPts val="1800"/>
              <a:buChar char="⚪"/>
            </a:pPr>
            <a:r>
              <a:rPr lang="en-US" sz="2400"/>
              <a:t> لا تدعم كل برامج وخدمات الخادم/العميل تدويل عناوين البريد الإلكتروني EAI.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26"/>
          <p:cNvSpPr txBox="1"/>
          <p:nvPr>
            <p:ph type="title"/>
          </p:nvPr>
        </p:nvSpPr>
        <p:spPr>
          <a:xfrm>
            <a:off x="752850" y="1308848"/>
            <a:ext cx="1025424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sz="3600"/>
              <a:t>دعم EAI عن طريق أدوات وخدمات البريد الإلكتروني</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27"/>
          <p:cNvSpPr txBox="1"/>
          <p:nvPr>
            <p:ph type="title"/>
          </p:nvPr>
        </p:nvSpPr>
        <p:spPr>
          <a:xfrm>
            <a:off x="420624" y="46180"/>
            <a:ext cx="1135227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sz="2600"/>
              <a:t>دعم تدويل عناوين البريد الإلكتروني EAI عن طريق أدوات وخدمات البريد الإلكتروني (2020)</a:t>
            </a:r>
            <a:endParaRPr/>
          </a:p>
        </p:txBody>
      </p:sp>
      <p:sp>
        <p:nvSpPr>
          <p:cNvPr id="1102" name="Google Shape;1102;p27"/>
          <p:cNvSpPr/>
          <p:nvPr/>
        </p:nvSpPr>
        <p:spPr>
          <a:xfrm>
            <a:off x="7315200" y="1127134"/>
            <a:ext cx="4343401" cy="707846"/>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نفذت ICANN اختبارًا تفصيليًا في 2020، راجع </a:t>
            </a:r>
            <a:r>
              <a:rPr b="0" i="0" lang="en-US" sz="2000" u="sng" cap="none" strike="noStrike">
                <a:solidFill>
                  <a:schemeClr val="dk1"/>
                </a:solidFill>
                <a:latin typeface="Arial"/>
                <a:ea typeface="Arial"/>
                <a:cs typeface="Arial"/>
                <a:sym typeface="Arial"/>
                <a:hlinkClick r:id="rId3">
                  <a:extLst>
                    <a:ext uri="{A12FA001-AC4F-418D-AE19-62706E023703}">
                      <ahyp:hlinkClr val="tx"/>
                    </a:ext>
                  </a:extLst>
                </a:hlinkClick>
              </a:rPr>
              <a:t>UASG030A: نتائج اختبار برنامج EAI</a:t>
            </a:r>
            <a:endParaRPr/>
          </a:p>
        </p:txBody>
      </p:sp>
      <p:pic>
        <p:nvPicPr>
          <p:cNvPr descr="Table&#10;&#10;Description automatically generated" id="1103" name="Google Shape;1103;p27"/>
          <p:cNvPicPr preferRelativeResize="0"/>
          <p:nvPr/>
        </p:nvPicPr>
        <p:blipFill rotWithShape="1">
          <a:blip r:embed="rId4">
            <a:alphaModFix/>
          </a:blip>
          <a:srcRect b="0" l="0" r="0" t="0"/>
          <a:stretch/>
        </p:blipFill>
        <p:spPr>
          <a:xfrm>
            <a:off x="744662" y="671420"/>
            <a:ext cx="6046484" cy="5515159"/>
          </a:xfrm>
          <a:prstGeom prst="rect">
            <a:avLst/>
          </a:prstGeom>
          <a:noFill/>
          <a:ln>
            <a:noFill/>
          </a:ln>
        </p:spPr>
      </p:pic>
      <p:pic>
        <p:nvPicPr>
          <p:cNvPr id="1104" name="Google Shape;1104;p27"/>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28"/>
          <p:cNvSpPr txBox="1"/>
          <p:nvPr>
            <p:ph type="title"/>
          </p:nvPr>
        </p:nvSpPr>
        <p:spPr>
          <a:xfrm>
            <a:off x="752850" y="1308848"/>
            <a:ext cx="1036854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الاختبار</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29"/>
          <p:cNvSpPr txBox="1"/>
          <p:nvPr>
            <p:ph idx="1" type="body"/>
          </p:nvPr>
        </p:nvSpPr>
        <p:spPr>
          <a:xfrm>
            <a:off x="841366" y="1015806"/>
            <a:ext cx="10817234" cy="4769222"/>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500"/>
              <a:buNone/>
            </a:pPr>
            <a:r>
              <a:rPr lang="en-US" sz="2000"/>
              <a:t>لكي يعمل تدويل عناوين البريد الإلكتروني (EAI)، يجب أن تدعم خوادم MTA علامة الإشارة SMTPUTF8؟</a:t>
            </a:r>
            <a:endParaRPr/>
          </a:p>
          <a:p>
            <a:pPr indent="0" lvl="0" marL="0" rtl="1" algn="r">
              <a:lnSpc>
                <a:spcPct val="100000"/>
              </a:lnSpc>
              <a:spcBef>
                <a:spcPts val="2000"/>
              </a:spcBef>
              <a:spcAft>
                <a:spcPts val="0"/>
              </a:spcAft>
              <a:buSzPts val="1500"/>
              <a:buNone/>
            </a:pPr>
            <a:r>
              <a:rPr lang="en-US" sz="2000"/>
              <a:t>- صواب أم خطأ؟</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sp>
        <p:nvSpPr>
          <p:cNvPr id="1116" name="Google Shape;1116;p29"/>
          <p:cNvSpPr txBox="1"/>
          <p:nvPr>
            <p:ph type="title"/>
          </p:nvPr>
        </p:nvSpPr>
        <p:spPr>
          <a:xfrm>
            <a:off x="420624" y="46180"/>
            <a:ext cx="1136370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اختبار قصير 3</a:t>
            </a:r>
            <a:endParaRPr/>
          </a:p>
        </p:txBody>
      </p:sp>
      <p:pic>
        <p:nvPicPr>
          <p:cNvPr id="1117" name="Google Shape;1117;p29"/>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
          <p:cNvSpPr txBox="1"/>
          <p:nvPr>
            <p:ph type="title"/>
          </p:nvPr>
        </p:nvSpPr>
        <p:spPr>
          <a:xfrm>
            <a:off x="420624" y="48278"/>
            <a:ext cx="11306556" cy="4348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القبول الشامل لأسماء النطاقات وعناوين البريد الإلكتروني</a:t>
            </a:r>
            <a:endParaRPr/>
          </a:p>
        </p:txBody>
      </p:sp>
      <p:sp>
        <p:nvSpPr>
          <p:cNvPr id="887" name="Google Shape;887;p3"/>
          <p:cNvSpPr/>
          <p:nvPr/>
        </p:nvSpPr>
        <p:spPr>
          <a:xfrm>
            <a:off x="926617" y="1536174"/>
            <a:ext cx="10327341" cy="4154984"/>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الهدف</a:t>
            </a:r>
            <a:endParaRPr/>
          </a:p>
          <a:p>
            <a:pPr indent="0" lvl="0" marL="0" marR="0" rtl="1"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أن تعمل جميع أسماء النطاقات وعناوين البريد الإلكتروني في جميع التطبيقات البرمجية</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 </a:t>
            </a:r>
            <a:br>
              <a:rPr b="0" i="0" lang="en-US"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التأثير</a:t>
            </a:r>
            <a:endParaRPr/>
          </a:p>
          <a:p>
            <a:pPr indent="0" lvl="0" marL="0" marR="0" rtl="1"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تعزيز اختيار المستهلك، وتحسين المنافسة، وتوفير وصول أوسع للمستخدمين النهائيين</a:t>
            </a:r>
            <a:endParaRPr/>
          </a:p>
        </p:txBody>
      </p:sp>
      <p:pic>
        <p:nvPicPr>
          <p:cNvPr id="888" name="Google Shape;888;p3"/>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grpSp>
        <p:nvGrpSpPr>
          <p:cNvPr id="889" name="Google Shape;889;p3"/>
          <p:cNvGrpSpPr/>
          <p:nvPr/>
        </p:nvGrpSpPr>
        <p:grpSpPr>
          <a:xfrm>
            <a:off x="1566121" y="2781269"/>
            <a:ext cx="9048332" cy="1295462"/>
            <a:chOff x="1927228" y="5269981"/>
            <a:chExt cx="7921353" cy="976513"/>
          </a:xfrm>
        </p:grpSpPr>
        <p:grpSp>
          <p:nvGrpSpPr>
            <p:cNvPr id="890" name="Google Shape;890;p3"/>
            <p:cNvGrpSpPr/>
            <p:nvPr/>
          </p:nvGrpSpPr>
          <p:grpSpPr>
            <a:xfrm>
              <a:off x="1927228" y="5273672"/>
              <a:ext cx="1302251" cy="972822"/>
              <a:chOff x="820555" y="1643185"/>
              <a:chExt cx="2011680" cy="1644160"/>
            </a:xfrm>
          </p:grpSpPr>
          <p:sp>
            <p:nvSpPr>
              <p:cNvPr id="891" name="Google Shape;891;p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القبول</a:t>
                </a:r>
                <a:endParaRPr/>
              </a:p>
            </p:txBody>
          </p:sp>
          <p:sp>
            <p:nvSpPr>
              <p:cNvPr id="892" name="Google Shape;892;p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893" name="Google Shape;893;p3"/>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894" name="Google Shape;894;p3"/>
            <p:cNvGrpSpPr/>
            <p:nvPr/>
          </p:nvGrpSpPr>
          <p:grpSpPr>
            <a:xfrm>
              <a:off x="3515305" y="5273672"/>
              <a:ext cx="1525022" cy="947159"/>
              <a:chOff x="3451019" y="1646720"/>
              <a:chExt cx="2355810" cy="1600788"/>
            </a:xfrm>
          </p:grpSpPr>
          <p:sp>
            <p:nvSpPr>
              <p:cNvPr id="895" name="Google Shape;895;p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896" name="Google Shape;896;p3"/>
              <p:cNvSpPr/>
              <p:nvPr/>
            </p:nvSpPr>
            <p:spPr>
              <a:xfrm>
                <a:off x="3451019" y="2855404"/>
                <a:ext cx="2355810" cy="39210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التحقق من الصحة</a:t>
                </a:r>
                <a:endParaRPr/>
              </a:p>
            </p:txBody>
          </p:sp>
          <p:pic>
            <p:nvPicPr>
              <p:cNvPr descr="ua-capability-icons_wht_Validate.png" id="897" name="Google Shape;897;p3"/>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898" name="Google Shape;898;p3"/>
            <p:cNvGrpSpPr/>
            <p:nvPr/>
          </p:nvGrpSpPr>
          <p:grpSpPr>
            <a:xfrm>
              <a:off x="6892153" y="5269981"/>
              <a:ext cx="1302251" cy="968544"/>
              <a:chOff x="6331693" y="1643185"/>
              <a:chExt cx="2011680" cy="1636930"/>
            </a:xfrm>
          </p:grpSpPr>
          <p:sp>
            <p:nvSpPr>
              <p:cNvPr id="899" name="Google Shape;899;p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0" name="Google Shape;900;p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التخزين</a:t>
                </a:r>
                <a:endParaRPr/>
              </a:p>
            </p:txBody>
          </p:sp>
          <p:pic>
            <p:nvPicPr>
              <p:cNvPr descr="ua-capability-icons_wht_Store.png" id="901" name="Google Shape;901;p3"/>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902" name="Google Shape;902;p3"/>
            <p:cNvGrpSpPr/>
            <p:nvPr/>
          </p:nvGrpSpPr>
          <p:grpSpPr>
            <a:xfrm>
              <a:off x="5237178" y="5269981"/>
              <a:ext cx="1302251" cy="970730"/>
              <a:chOff x="2202899" y="3852184"/>
              <a:chExt cx="2011680" cy="1640625"/>
            </a:xfrm>
          </p:grpSpPr>
          <p:sp>
            <p:nvSpPr>
              <p:cNvPr id="903" name="Google Shape;903;p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4" name="Google Shape;904;p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العملية</a:t>
                </a:r>
                <a:endParaRPr/>
              </a:p>
            </p:txBody>
          </p:sp>
          <p:pic>
            <p:nvPicPr>
              <p:cNvPr descr="ua-capability-icons_wht_Process.png" id="905" name="Google Shape;905;p3"/>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906" name="Google Shape;906;p3"/>
            <p:cNvGrpSpPr/>
            <p:nvPr/>
          </p:nvGrpSpPr>
          <p:grpSpPr>
            <a:xfrm>
              <a:off x="8546330" y="5275764"/>
              <a:ext cx="1302251" cy="970730"/>
              <a:chOff x="4943583" y="3852184"/>
              <a:chExt cx="2011680" cy="1640625"/>
            </a:xfrm>
          </p:grpSpPr>
          <p:sp>
            <p:nvSpPr>
              <p:cNvPr id="907" name="Google Shape;907;p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908" name="Google Shape;908;p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العرض</a:t>
                </a:r>
                <a:endParaRPr/>
              </a:p>
            </p:txBody>
          </p:sp>
          <p:pic>
            <p:nvPicPr>
              <p:cNvPr descr="ua-capability-icons_wht_Display.png" id="909" name="Google Shape;909;p3"/>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30"/>
          <p:cNvSpPr txBox="1"/>
          <p:nvPr>
            <p:ph idx="1" type="body"/>
          </p:nvPr>
        </p:nvSpPr>
        <p:spPr>
          <a:xfrm>
            <a:off x="420624" y="1015806"/>
            <a:ext cx="11226546" cy="4769222"/>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500"/>
              <a:buNone/>
            </a:pPr>
            <a:r>
              <a:rPr lang="en-US" sz="2000"/>
              <a:t>أيّ من (العبارات) التالية </a:t>
            </a:r>
            <a:r>
              <a:rPr i="1" lang="en-US" sz="2000"/>
              <a:t>صواب</a:t>
            </a:r>
            <a:r>
              <a:rPr lang="en-US" sz="2000"/>
              <a:t> عند إرسال واستقبال بريد إلكتروني باستخدام EAI:  </a:t>
            </a:r>
            <a:endParaRPr/>
          </a:p>
          <a:p>
            <a:pPr indent="-457200" lvl="0" marL="457200" rtl="1" algn="r">
              <a:lnSpc>
                <a:spcPct val="100000"/>
              </a:lnSpc>
              <a:spcBef>
                <a:spcPts val="2000"/>
              </a:spcBef>
              <a:spcAft>
                <a:spcPts val="0"/>
              </a:spcAft>
              <a:buSzPts val="1500"/>
              <a:buFont typeface="Arial"/>
              <a:buAutoNum type="alphaLcParenR"/>
            </a:pPr>
            <a:r>
              <a:rPr lang="en-US" sz="2000"/>
              <a:t>يجب تحديث جميع أطراف/عُقد البريد الإلكتروني المشاركة في مسار التسليم لدعم تدويل عناوين البريد الإلكتروني EAI.</a:t>
            </a:r>
            <a:endParaRPr/>
          </a:p>
          <a:p>
            <a:pPr indent="-457200" lvl="0" marL="457200" rtl="1" algn="r">
              <a:lnSpc>
                <a:spcPct val="100000"/>
              </a:lnSpc>
              <a:spcBef>
                <a:spcPts val="2000"/>
              </a:spcBef>
              <a:spcAft>
                <a:spcPts val="0"/>
              </a:spcAft>
              <a:buSzPts val="1500"/>
              <a:buFont typeface="Arial"/>
              <a:buAutoNum type="alphaLcParenR"/>
            </a:pPr>
            <a:r>
              <a:rPr lang="en-US" sz="2000"/>
              <a:t>إذا كان خادم SMTP فردي في المسار لا يدعم تدويل عناوين البريد الإلكتروني EAI، فلن يتم تسليم البريد الإلكتروني.</a:t>
            </a:r>
            <a:endParaRPr/>
          </a:p>
          <a:p>
            <a:pPr indent="-457200" lvl="0" marL="457200" rtl="1" algn="r">
              <a:lnSpc>
                <a:spcPct val="100000"/>
              </a:lnSpc>
              <a:spcBef>
                <a:spcPts val="2000"/>
              </a:spcBef>
              <a:spcAft>
                <a:spcPts val="0"/>
              </a:spcAft>
              <a:buSzPts val="1500"/>
              <a:buFont typeface="Arial"/>
              <a:buAutoNum type="alphaLcParenR"/>
            </a:pPr>
            <a:r>
              <a:rPr lang="en-US" sz="2000"/>
              <a:t>يمكن أن توفر خوادم POP/IMAP رسائل بريد إلكتروني أقل رتبة لبرامج إدارة البريد الإلكتروني غير المتوافقة مع تدويل عناوين البريد الإلكتروني EAI ولكن هذا غير مستحسن.</a:t>
            </a:r>
            <a:endParaRPr/>
          </a:p>
          <a:p>
            <a:pPr indent="-457200" lvl="0" marL="457200" rtl="1" algn="r">
              <a:lnSpc>
                <a:spcPct val="100000"/>
              </a:lnSpc>
              <a:spcBef>
                <a:spcPts val="2000"/>
              </a:spcBef>
              <a:spcAft>
                <a:spcPts val="0"/>
              </a:spcAft>
              <a:buSzPts val="1500"/>
              <a:buFont typeface="Arial"/>
              <a:buAutoNum type="alphaLcParenR"/>
            </a:pPr>
            <a:r>
              <a:rPr lang="en-US" sz="2000"/>
              <a:t>لا شيء مما سبق.</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sp>
        <p:nvSpPr>
          <p:cNvPr id="1124" name="Google Shape;1124;p30"/>
          <p:cNvSpPr txBox="1"/>
          <p:nvPr>
            <p:ph type="title"/>
          </p:nvPr>
        </p:nvSpPr>
        <p:spPr>
          <a:xfrm>
            <a:off x="420624" y="46180"/>
            <a:ext cx="1137513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اختبار قصير 4</a:t>
            </a:r>
            <a:endParaRPr/>
          </a:p>
        </p:txBody>
      </p:sp>
      <p:pic>
        <p:nvPicPr>
          <p:cNvPr id="1125" name="Google Shape;1125;p30"/>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31"/>
          <p:cNvSpPr txBox="1"/>
          <p:nvPr>
            <p:ph type="title"/>
          </p:nvPr>
        </p:nvSpPr>
        <p:spPr>
          <a:xfrm>
            <a:off x="752850" y="1308848"/>
            <a:ext cx="1067715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sz="3600"/>
              <a:t>اعتبارات لأسماء صناديق البريد التي تستخدم تدويل عناوين البريد الإلكتروني EAI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32"/>
          <p:cNvSpPr txBox="1"/>
          <p:nvPr>
            <p:ph idx="1" type="body"/>
          </p:nvPr>
        </p:nvSpPr>
        <p:spPr>
          <a:xfrm>
            <a:off x="754742" y="1044389"/>
            <a:ext cx="10805055" cy="5208130"/>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u="sng">
                <a:solidFill>
                  <a:schemeClr val="hlink"/>
                </a:solidFill>
                <a:hlinkClick r:id="rId3"/>
              </a:rPr>
              <a:t>UASG028</a:t>
            </a:r>
            <a:r>
              <a:rPr lang="en-US" sz="2000"/>
              <a:t> – اعتبارات لتسمية صناديق بريد البريد الإلكتروني المدوّل</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نظم الكتابة المدعومة:</a:t>
            </a:r>
            <a:endParaRPr/>
          </a:p>
          <a:p>
            <a:pPr indent="-341313" lvl="1" marL="798513" rtl="1" algn="r">
              <a:lnSpc>
                <a:spcPct val="100000"/>
              </a:lnSpc>
              <a:spcBef>
                <a:spcPts val="500"/>
              </a:spcBef>
              <a:spcAft>
                <a:spcPts val="0"/>
              </a:spcAft>
              <a:buClr>
                <a:srgbClr val="000000"/>
              </a:buClr>
              <a:buSzPts val="1500"/>
              <a:buChar char="⚪"/>
            </a:pPr>
            <a:r>
              <a:rPr lang="en-US" sz="2000"/>
              <a:t>اعرف توقعات المستخدم فيما يتعلق بأنظمة الكتابة لاسم صندوق البريد وجزء اسم النطاق.</a:t>
            </a:r>
            <a:endParaRPr/>
          </a:p>
          <a:p>
            <a:pPr indent="-341313" lvl="1" marL="798513" rtl="1" algn="r">
              <a:lnSpc>
                <a:spcPct val="100000"/>
              </a:lnSpc>
              <a:spcBef>
                <a:spcPts val="500"/>
              </a:spcBef>
              <a:spcAft>
                <a:spcPts val="0"/>
              </a:spcAft>
              <a:buClr>
                <a:srgbClr val="000000"/>
              </a:buClr>
              <a:buSzPts val="1500"/>
              <a:buChar char="⚪"/>
            </a:pPr>
            <a:r>
              <a:rPr lang="en-US" sz="2000"/>
              <a:t> افهم التعقيدات التي تنطوي عليها البرامج النصية الإضافية (مثل الأمن والتشويش وما إلى ذلك).</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 طول سلسلة اسم صندوق البريد:</a:t>
            </a:r>
            <a:endParaRPr/>
          </a:p>
          <a:p>
            <a:pPr indent="-341313" lvl="1" marL="798513" rtl="1" algn="r">
              <a:lnSpc>
                <a:spcPct val="100000"/>
              </a:lnSpc>
              <a:spcBef>
                <a:spcPts val="500"/>
              </a:spcBef>
              <a:spcAft>
                <a:spcPts val="0"/>
              </a:spcAft>
              <a:buClr>
                <a:srgbClr val="000000"/>
              </a:buClr>
              <a:buSzPts val="1500"/>
              <a:buChar char="⚪"/>
            </a:pPr>
            <a:r>
              <a:rPr lang="en-US" sz="2000"/>
              <a:t>اعرف قيود نظامك وتوقعات المستخدم.</a:t>
            </a:r>
            <a:endParaRPr/>
          </a:p>
          <a:p>
            <a:pPr indent="-341313" lvl="1" marL="798513" rtl="1" algn="r">
              <a:lnSpc>
                <a:spcPct val="100000"/>
              </a:lnSpc>
              <a:spcBef>
                <a:spcPts val="500"/>
              </a:spcBef>
              <a:spcAft>
                <a:spcPts val="0"/>
              </a:spcAft>
              <a:buClr>
                <a:srgbClr val="000000"/>
              </a:buClr>
              <a:buSzPts val="1500"/>
              <a:buChar char="⚪"/>
            </a:pPr>
            <a:r>
              <a:rPr lang="en-US" sz="2000"/>
              <a:t>يجب مراعاة نفس السياسة أو سياسة مشابهة لأسماء صناديق البريد بترميز ASCII.</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مزج البرنامج النصي:</a:t>
            </a:r>
            <a:endParaRPr/>
          </a:p>
          <a:p>
            <a:pPr indent="-341313" lvl="1" marL="798513" rtl="1" algn="r">
              <a:lnSpc>
                <a:spcPct val="100000"/>
              </a:lnSpc>
              <a:spcBef>
                <a:spcPts val="500"/>
              </a:spcBef>
              <a:spcAft>
                <a:spcPts val="0"/>
              </a:spcAft>
              <a:buClr>
                <a:srgbClr val="000000"/>
              </a:buClr>
              <a:buSzPts val="1500"/>
              <a:buChar char="⚪"/>
            </a:pPr>
            <a:r>
              <a:rPr lang="en-US" sz="2000"/>
              <a:t>لا تسمح بمزج نظم الكتابة المحدودة إلا عندما يحتاج المستخدم إلى ذلك استنادًا إلى الممارسة المحلية.</a:t>
            </a:r>
            <a:endParaRPr/>
          </a:p>
          <a:p>
            <a:pPr indent="-341313" lvl="1" marL="798513" rtl="1" algn="r">
              <a:lnSpc>
                <a:spcPct val="100000"/>
              </a:lnSpc>
              <a:spcBef>
                <a:spcPts val="500"/>
              </a:spcBef>
              <a:spcAft>
                <a:spcPts val="0"/>
              </a:spcAft>
              <a:buClr>
                <a:srgbClr val="000000"/>
              </a:buClr>
              <a:buSzPts val="1500"/>
              <a:buChar char="⚪"/>
            </a:pPr>
            <a:r>
              <a:rPr lang="en-US" sz="2000"/>
              <a:t>يجب مراعاة الأمن والالتباس بسبب مزج نظام الكتابة لصندوق البريد واسم النطاق.</a:t>
            </a:r>
            <a:endParaRPr/>
          </a:p>
        </p:txBody>
      </p:sp>
      <p:sp>
        <p:nvSpPr>
          <p:cNvPr id="1137" name="Google Shape;1137;p32"/>
          <p:cNvSpPr txBox="1"/>
          <p:nvPr>
            <p:ph type="title"/>
          </p:nvPr>
        </p:nvSpPr>
        <p:spPr>
          <a:xfrm>
            <a:off x="420624" y="46180"/>
            <a:ext cx="1135227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اعتبارات لأسماء صناديق البريد التي تستخدم تدويل عناوين البريد الإلكتروني EAI</a:t>
            </a:r>
            <a:endParaRPr/>
          </a:p>
        </p:txBody>
      </p:sp>
      <p:pic>
        <p:nvPicPr>
          <p:cNvPr id="1138" name="Google Shape;1138;p32"/>
          <p:cNvPicPr preferRelativeResize="0"/>
          <p:nvPr/>
        </p:nvPicPr>
        <p:blipFill rotWithShape="1">
          <a:blip r:embed="rId4">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33"/>
          <p:cNvSpPr txBox="1"/>
          <p:nvPr>
            <p:ph idx="1" type="body"/>
          </p:nvPr>
        </p:nvSpPr>
        <p:spPr>
          <a:xfrm>
            <a:off x="754742" y="1360579"/>
            <a:ext cx="10952575" cy="476922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t>منع السلاسل غير الصالحة وغير المستقرة:</a:t>
            </a:r>
            <a:endParaRPr/>
          </a:p>
          <a:p>
            <a:pPr indent="-341313" lvl="1" marL="798513" rtl="1" algn="r">
              <a:lnSpc>
                <a:spcPct val="100000"/>
              </a:lnSpc>
              <a:spcBef>
                <a:spcPts val="500"/>
              </a:spcBef>
              <a:spcAft>
                <a:spcPts val="0"/>
              </a:spcAft>
              <a:buClr>
                <a:srgbClr val="000000"/>
              </a:buClr>
              <a:buSzPts val="1500"/>
              <a:buChar char="⚪"/>
            </a:pPr>
            <a:r>
              <a:rPr lang="en-US" sz="2000"/>
              <a:t>تحقق مم إن كانت </a:t>
            </a:r>
            <a:r>
              <a:rPr lang="en-US" sz="2000" u="sng">
                <a:solidFill>
                  <a:schemeClr val="hlink"/>
                </a:solidFill>
                <a:hlinkClick r:id="rId3"/>
              </a:rPr>
              <a:t>جداول IDN المرجعية</a:t>
            </a:r>
            <a:r>
              <a:rPr lang="en-US" sz="2000"/>
              <a:t> تلبي سلسلة صندوق البريد المطلوبة وقم بالتحديث حسب الحاجة.</a:t>
            </a:r>
            <a:endParaRPr/>
          </a:p>
          <a:p>
            <a:pPr indent="-341313" lvl="1" marL="798513" rtl="1" algn="r">
              <a:lnSpc>
                <a:spcPct val="100000"/>
              </a:lnSpc>
              <a:spcBef>
                <a:spcPts val="500"/>
              </a:spcBef>
              <a:spcAft>
                <a:spcPts val="0"/>
              </a:spcAft>
              <a:buClr>
                <a:srgbClr val="000000"/>
              </a:buClr>
              <a:buSzPts val="1500"/>
              <a:buChar char="⚪"/>
            </a:pPr>
            <a:r>
              <a:rPr lang="en-US" sz="2000"/>
              <a:t>استخدم أداة للتحقق من صحة السلاسل (مثل </a:t>
            </a:r>
            <a:r>
              <a:rPr lang="en-US" sz="2000" u="sng">
                <a:solidFill>
                  <a:schemeClr val="hlink"/>
                </a:solidFill>
                <a:hlinkClick r:id="rId4"/>
              </a:rPr>
              <a:t>أداة LGR</a:t>
            </a:r>
            <a:r>
              <a:rPr lang="en-US" sz="2000"/>
              <a:t>) للتحقق من صحة سلاسل صندوق البريد.</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اعتبار البرنامج النصي من اليمين إلى اليسار (RTL):</a:t>
            </a:r>
            <a:endParaRPr/>
          </a:p>
          <a:p>
            <a:pPr indent="-341313" lvl="1" marL="798513" rtl="1" algn="r">
              <a:lnSpc>
                <a:spcPct val="100000"/>
              </a:lnSpc>
              <a:spcBef>
                <a:spcPts val="500"/>
              </a:spcBef>
              <a:spcAft>
                <a:spcPts val="0"/>
              </a:spcAft>
              <a:buClr>
                <a:srgbClr val="000000"/>
              </a:buClr>
              <a:buSzPts val="1500"/>
              <a:buChar char="⚪"/>
            </a:pPr>
            <a:r>
              <a:rPr lang="en-US" sz="2000"/>
              <a:t>تجنب مزج نظم الكتابة مع نظم الكتابة التي تكتب من اليمين إلى اليسار لتجنب التشويش ومشكلات الأمن.</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اعتبار الأسماء المستعارة والأسماء المعروضة:</a:t>
            </a:r>
            <a:endParaRPr/>
          </a:p>
          <a:p>
            <a:pPr indent="-341313" lvl="1" marL="798513" rtl="1" algn="r">
              <a:lnSpc>
                <a:spcPct val="100000"/>
              </a:lnSpc>
              <a:spcBef>
                <a:spcPts val="500"/>
              </a:spcBef>
              <a:spcAft>
                <a:spcPts val="0"/>
              </a:spcAft>
              <a:buClr>
                <a:srgbClr val="000000"/>
              </a:buClr>
              <a:buSzPts val="1500"/>
              <a:buChar char="⚪"/>
            </a:pPr>
            <a:r>
              <a:rPr lang="en-US" sz="2000"/>
              <a:t>يجب مراعاة خيار إنشاء الاسم المستعار لواجهة المستخدم أثناء عملية تحديد اسم صندوق البريد. ويمكن السماح بالاسم المستعار بترميز ASCII باستخدام اسم صندوق بريد EAI.</a:t>
            </a:r>
            <a:endParaRPr/>
          </a:p>
          <a:p>
            <a:pPr indent="-341313" lvl="1" marL="798513" rtl="1" algn="r">
              <a:lnSpc>
                <a:spcPct val="100000"/>
              </a:lnSpc>
              <a:spcBef>
                <a:spcPts val="500"/>
              </a:spcBef>
              <a:spcAft>
                <a:spcPts val="0"/>
              </a:spcAft>
              <a:buClr>
                <a:srgbClr val="000000"/>
              </a:buClr>
              <a:buSzPts val="1500"/>
              <a:buChar char="⚪"/>
            </a:pPr>
            <a:r>
              <a:rPr lang="en-US" sz="2000"/>
              <a:t>اسمح للمستخدم اختياريًا بإضافة أسماء مستعارة إضافية في وقت لاحق.</a:t>
            </a:r>
            <a:endParaRPr/>
          </a:p>
        </p:txBody>
      </p:sp>
      <p:sp>
        <p:nvSpPr>
          <p:cNvPr id="1145" name="Google Shape;1145;p33"/>
          <p:cNvSpPr txBox="1"/>
          <p:nvPr>
            <p:ph type="title"/>
          </p:nvPr>
        </p:nvSpPr>
        <p:spPr>
          <a:xfrm>
            <a:off x="420624" y="46180"/>
            <a:ext cx="11286693"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اعتبارات لأسماء صناديق البريد التي تستخدم تدويل عناوين البريد الإلكتروني EAI</a:t>
            </a:r>
            <a:endParaRPr/>
          </a:p>
        </p:txBody>
      </p:sp>
      <p:pic>
        <p:nvPicPr>
          <p:cNvPr id="1146" name="Google Shape;1146;p33"/>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34"/>
          <p:cNvSpPr txBox="1"/>
          <p:nvPr>
            <p:ph idx="1" type="body"/>
          </p:nvPr>
        </p:nvSpPr>
        <p:spPr>
          <a:xfrm>
            <a:off x="251460" y="1360579"/>
            <a:ext cx="11455857" cy="476922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t>العلامات والرموز:</a:t>
            </a:r>
            <a:endParaRPr/>
          </a:p>
          <a:p>
            <a:pPr indent="-341313" lvl="1" marL="798513" rtl="1" algn="r">
              <a:lnSpc>
                <a:spcPct val="100000"/>
              </a:lnSpc>
              <a:spcBef>
                <a:spcPts val="500"/>
              </a:spcBef>
              <a:spcAft>
                <a:spcPts val="0"/>
              </a:spcAft>
              <a:buClr>
                <a:srgbClr val="000000"/>
              </a:buClr>
              <a:buSzPts val="1500"/>
              <a:buChar char="⚪"/>
            </a:pPr>
            <a:r>
              <a:rPr lang="en-US" sz="2000"/>
              <a:t>تجنب استخدام العلامات والرموز، خاصة تلك غير الموجودة على لوحة المفاتيح/أجهزة الإدخال</a:t>
            </a:r>
            <a:endParaRPr/>
          </a:p>
          <a:p>
            <a:pPr indent="-341313" lvl="1" marL="798513" rtl="1" algn="r">
              <a:lnSpc>
                <a:spcPct val="100000"/>
              </a:lnSpc>
              <a:spcBef>
                <a:spcPts val="500"/>
              </a:spcBef>
              <a:spcAft>
                <a:spcPts val="0"/>
              </a:spcAft>
              <a:buClr>
                <a:srgbClr val="000000"/>
              </a:buClr>
              <a:buSzPts val="1500"/>
              <a:buChar char="⚪"/>
            </a:pPr>
            <a:r>
              <a:rPr lang="en-US" sz="2000"/>
              <a:t>يتم استخدام النقطة (.) والشرطة السفلية (_) والواصلة (-) وعلامة الجمع (+) بشكل شائع إذا كان ذلك مطلوبًا للسوق الذي تعمل به.</a:t>
            </a:r>
            <a:endParaRPr/>
          </a:p>
          <a:p>
            <a:pPr indent="-341313" lvl="1" marL="798513" rtl="1" algn="r">
              <a:lnSpc>
                <a:spcPct val="100000"/>
              </a:lnSpc>
              <a:spcBef>
                <a:spcPts val="500"/>
              </a:spcBef>
              <a:spcAft>
                <a:spcPts val="0"/>
              </a:spcAft>
              <a:buClr>
                <a:srgbClr val="000000"/>
              </a:buClr>
              <a:buSzPts val="1500"/>
              <a:buChar char="⚪"/>
            </a:pPr>
            <a:r>
              <a:rPr lang="en-US" sz="2000"/>
              <a:t>راجع أي علامات إضافية (إذا لزم الأمر) وتأكد من أنها لا تسبب مشكلة أمنية.</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تطبيع أحرف Unicode:</a:t>
            </a:r>
            <a:endParaRPr/>
          </a:p>
          <a:p>
            <a:pPr indent="-341313" lvl="1" marL="798513" rtl="1" algn="r">
              <a:lnSpc>
                <a:spcPct val="100000"/>
              </a:lnSpc>
              <a:spcBef>
                <a:spcPts val="500"/>
              </a:spcBef>
              <a:spcAft>
                <a:spcPts val="0"/>
              </a:spcAft>
              <a:buClr>
                <a:srgbClr val="000000"/>
              </a:buClr>
              <a:buSzPts val="1500"/>
              <a:buChar char="⚪"/>
            </a:pPr>
            <a:r>
              <a:rPr lang="en-US" sz="2000"/>
              <a:t>افهم نوع التطبيع الخاصة بنظام بريدك الإلكتروني.</a:t>
            </a:r>
            <a:endParaRPr/>
          </a:p>
          <a:p>
            <a:pPr indent="-341313" lvl="1" marL="798513" rtl="1" algn="r">
              <a:lnSpc>
                <a:spcPct val="100000"/>
              </a:lnSpc>
              <a:spcBef>
                <a:spcPts val="500"/>
              </a:spcBef>
              <a:spcAft>
                <a:spcPts val="0"/>
              </a:spcAft>
              <a:buClr>
                <a:srgbClr val="000000"/>
              </a:buClr>
              <a:buSzPts val="1500"/>
              <a:buChar char="⚪"/>
            </a:pPr>
            <a:r>
              <a:rPr lang="en-US" sz="2000"/>
              <a:t>تأكد من أن برنامج البريد الإلكتروني الخاص بك يقوم بإجراء مقارنات أسماء مستقلة عن نموذج مطبع.</a:t>
            </a:r>
            <a:endParaRPr/>
          </a:p>
          <a:p>
            <a:pPr indent="-341313" lvl="1" marL="798513" rtl="1" algn="r">
              <a:lnSpc>
                <a:spcPct val="100000"/>
              </a:lnSpc>
              <a:spcBef>
                <a:spcPts val="500"/>
              </a:spcBef>
              <a:spcAft>
                <a:spcPts val="0"/>
              </a:spcAft>
              <a:buClr>
                <a:srgbClr val="000000"/>
              </a:buClr>
              <a:buSzPts val="1500"/>
              <a:buChar char="⚪"/>
            </a:pPr>
            <a:r>
              <a:rPr lang="en-US" sz="2000"/>
              <a:t>إذا كان من الممكن تحديد التسوية، فيُفضل استخدام نموذج NFC.</a:t>
            </a:r>
            <a:endParaRPr/>
          </a:p>
        </p:txBody>
      </p:sp>
      <p:sp>
        <p:nvSpPr>
          <p:cNvPr id="1153" name="Google Shape;1153;p34"/>
          <p:cNvSpPr txBox="1"/>
          <p:nvPr>
            <p:ph type="title"/>
          </p:nvPr>
        </p:nvSpPr>
        <p:spPr>
          <a:xfrm>
            <a:off x="420624" y="46180"/>
            <a:ext cx="11286693"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اعتبارات لأسماء صناديق البريد التي تستخدم تدويل عناوين البريد الإلكتروني EAI</a:t>
            </a:r>
            <a:endParaRPr/>
          </a:p>
        </p:txBody>
      </p:sp>
      <p:pic>
        <p:nvPicPr>
          <p:cNvPr id="1154" name="Google Shape;1154;p34"/>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35"/>
          <p:cNvSpPr txBox="1"/>
          <p:nvPr>
            <p:ph idx="1" type="body"/>
          </p:nvPr>
        </p:nvSpPr>
        <p:spPr>
          <a:xfrm>
            <a:off x="537210" y="1360579"/>
            <a:ext cx="11170107" cy="476922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t>اعتبارات التكافؤ:</a:t>
            </a:r>
            <a:endParaRPr/>
          </a:p>
          <a:p>
            <a:pPr indent="-341313" lvl="1" marL="798513" rtl="1" algn="r">
              <a:lnSpc>
                <a:spcPct val="100000"/>
              </a:lnSpc>
              <a:spcBef>
                <a:spcPts val="500"/>
              </a:spcBef>
              <a:spcAft>
                <a:spcPts val="0"/>
              </a:spcAft>
              <a:buClr>
                <a:srgbClr val="000000"/>
              </a:buClr>
              <a:buSzPts val="1500"/>
              <a:buChar char="⚪"/>
            </a:pPr>
            <a:r>
              <a:rPr lang="en-US" sz="2000"/>
              <a:t>حدد سياسة لتحديد أسماء صناديق البريد "نفسها" أو ما يعادلها بناءً على نظام الكتابة وتوقعات المستخدمين والقدرات الفنية لتنفيذك.</a:t>
            </a:r>
            <a:endParaRPr/>
          </a:p>
          <a:p>
            <a:pPr indent="-341313" lvl="1" marL="798513" rtl="1" algn="r">
              <a:lnSpc>
                <a:spcPct val="100000"/>
              </a:lnSpc>
              <a:spcBef>
                <a:spcPts val="500"/>
              </a:spcBef>
              <a:spcAft>
                <a:spcPts val="0"/>
              </a:spcAft>
              <a:buClr>
                <a:srgbClr val="000000"/>
              </a:buClr>
              <a:buSzPts val="1500"/>
              <a:buChar char="⚪"/>
            </a:pPr>
            <a:r>
              <a:rPr lang="en-US" sz="2000"/>
              <a:t>افحص جداول IDN وحالة الأحرف والفواصل والأرقام والرموز الخاصة بالسياسة.</a:t>
            </a:r>
            <a:endParaRPr/>
          </a:p>
          <a:p>
            <a:pPr indent="-341313" lvl="1" marL="798513" rtl="1" algn="r">
              <a:lnSpc>
                <a:spcPct val="100000"/>
              </a:lnSpc>
              <a:spcBef>
                <a:spcPts val="500"/>
              </a:spcBef>
              <a:spcAft>
                <a:spcPts val="0"/>
              </a:spcAft>
              <a:buClr>
                <a:srgbClr val="000000"/>
              </a:buClr>
              <a:buSzPts val="1500"/>
              <a:buChar char="⚪"/>
            </a:pPr>
            <a:r>
              <a:rPr lang="en-US" sz="2000"/>
              <a:t>تجنب إنشاء صناديق بريد مختلفة باستخدام أسماء مكافئة بعضها لبعض.</a:t>
            </a:r>
            <a:endParaRPr/>
          </a:p>
          <a:p>
            <a:pPr indent="-341313" lvl="1" marL="798513" rtl="1" algn="r">
              <a:lnSpc>
                <a:spcPct val="100000"/>
              </a:lnSpc>
              <a:spcBef>
                <a:spcPts val="500"/>
              </a:spcBef>
              <a:spcAft>
                <a:spcPts val="0"/>
              </a:spcAft>
              <a:buClr>
                <a:srgbClr val="000000"/>
              </a:buClr>
              <a:buSzPts val="1500"/>
              <a:buChar char="⚪"/>
            </a:pPr>
            <a:r>
              <a:rPr lang="en-US" sz="2000"/>
              <a:t>شارك سياستك للسماح للمستخدمين النهائيين بمعرفة الأحرف والمجموعات التي ستعتبر صالحة وتلك التي قد يتكون لها متكافئ.</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اعتبارات أخرى:</a:t>
            </a:r>
            <a:endParaRPr/>
          </a:p>
          <a:p>
            <a:pPr indent="-341313" lvl="1" marL="798513" rtl="1" algn="r">
              <a:lnSpc>
                <a:spcPct val="100000"/>
              </a:lnSpc>
              <a:spcBef>
                <a:spcPts val="500"/>
              </a:spcBef>
              <a:spcAft>
                <a:spcPts val="0"/>
              </a:spcAft>
              <a:buClr>
                <a:srgbClr val="000000"/>
              </a:buClr>
              <a:buSzPts val="1500"/>
              <a:buChar char="⚪"/>
            </a:pPr>
            <a:r>
              <a:rPr lang="en-US" sz="2000"/>
              <a:t>تهجى أسماء النطاقات بأسمائها المدوّلة بدون ترميز ASCII. تجنب عرض الاسم البديل "xn--".</a:t>
            </a:r>
            <a:endParaRPr/>
          </a:p>
          <a:p>
            <a:pPr indent="-341313" lvl="1" marL="798513" rtl="1" algn="r">
              <a:lnSpc>
                <a:spcPct val="100000"/>
              </a:lnSpc>
              <a:spcBef>
                <a:spcPts val="500"/>
              </a:spcBef>
              <a:spcAft>
                <a:spcPts val="0"/>
              </a:spcAft>
              <a:buClr>
                <a:srgbClr val="000000"/>
              </a:buClr>
              <a:buSzPts val="1500"/>
              <a:buChar char="⚪"/>
            </a:pPr>
            <a:r>
              <a:rPr lang="en-US" sz="2000"/>
              <a:t>قد لا تقوم بعض برامج البريد الإلكتروني تلقائيًا بربط نموذجي ترميز U وترميز A لأسماء صندوق بريد عناوين البريد الإلكتروني، لذا تأكد من تعيين كلتا التسميتين مع بعضهما بعضًا.</a:t>
            </a:r>
            <a:endParaRPr/>
          </a:p>
        </p:txBody>
      </p:sp>
      <p:sp>
        <p:nvSpPr>
          <p:cNvPr id="1161" name="Google Shape;1161;p35"/>
          <p:cNvSpPr txBox="1"/>
          <p:nvPr>
            <p:ph type="title"/>
          </p:nvPr>
        </p:nvSpPr>
        <p:spPr>
          <a:xfrm>
            <a:off x="420624" y="46180"/>
            <a:ext cx="11286693"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اعتبارات لأسماء صناديق البريد التي تستخدم تدويل عناوين البريد الإلكتروني EAI</a:t>
            </a:r>
            <a:endParaRPr/>
          </a:p>
        </p:txBody>
      </p:sp>
      <p:pic>
        <p:nvPicPr>
          <p:cNvPr id="1162" name="Google Shape;1162;p35"/>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36"/>
          <p:cNvSpPr txBox="1"/>
          <p:nvPr>
            <p:ph type="title"/>
          </p:nvPr>
        </p:nvSpPr>
        <p:spPr>
          <a:xfrm>
            <a:off x="752850" y="1308848"/>
            <a:ext cx="1029996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 الاختبار</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37"/>
          <p:cNvSpPr txBox="1"/>
          <p:nvPr>
            <p:ph idx="1" type="body"/>
          </p:nvPr>
        </p:nvSpPr>
        <p:spPr>
          <a:xfrm>
            <a:off x="841366" y="1015806"/>
            <a:ext cx="10782944" cy="4769222"/>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500"/>
              <a:buNone/>
            </a:pPr>
            <a:r>
              <a:rPr lang="en-US" sz="2000"/>
              <a:t>أي من (العبارات) التالية </a:t>
            </a:r>
            <a:r>
              <a:rPr i="1" lang="en-US" sz="2000"/>
              <a:t>خاطئة</a:t>
            </a:r>
            <a:r>
              <a:rPr lang="en-US" sz="2000"/>
              <a:t>:</a:t>
            </a:r>
            <a:endParaRPr/>
          </a:p>
          <a:p>
            <a:pPr indent="-457200" lvl="0" marL="457200" rtl="1" algn="r">
              <a:lnSpc>
                <a:spcPct val="100000"/>
              </a:lnSpc>
              <a:spcBef>
                <a:spcPts val="2000"/>
              </a:spcBef>
              <a:spcAft>
                <a:spcPts val="0"/>
              </a:spcAft>
              <a:buSzPts val="1500"/>
              <a:buFont typeface="Arial"/>
              <a:buAutoNum type="alphaLcParenR"/>
            </a:pPr>
            <a:r>
              <a:rPr lang="en-US" sz="2000"/>
              <a:t>القبول الشامل (UA) هو الحالة التي يتم فيها القبول، والتصديق، والتخزين، والمعالجة، وأيضًا العرض بشكل متسق لجميع أسماء النطاقات وعناوين البريد الإلكتروني الصالحة.</a:t>
            </a:r>
            <a:endParaRPr/>
          </a:p>
          <a:p>
            <a:pPr indent="-457200" lvl="0" marL="457200" rtl="1" algn="r">
              <a:lnSpc>
                <a:spcPct val="100000"/>
              </a:lnSpc>
              <a:spcBef>
                <a:spcPts val="2000"/>
              </a:spcBef>
              <a:spcAft>
                <a:spcPts val="0"/>
              </a:spcAft>
              <a:buSzPts val="1500"/>
              <a:buFont typeface="Arial"/>
              <a:buAutoNum type="alphaLcParenR"/>
            </a:pPr>
            <a:r>
              <a:rPr lang="en-US" sz="2000"/>
              <a:t>لتحقيق القبول الشامل، يجب أن تتعامل تطبيقات وأنظمة الإنترنت مع جميع نطاقات المستوى الأعلى (TLD) بطريقة متسقة، بما في ذلك نطاقات TLD العامة الجديدة وجميع نطاقات TLD المدوّلة.</a:t>
            </a:r>
            <a:endParaRPr/>
          </a:p>
          <a:p>
            <a:pPr indent="-457200" lvl="0" marL="457200" rtl="1" algn="r">
              <a:lnSpc>
                <a:spcPct val="100000"/>
              </a:lnSpc>
              <a:spcBef>
                <a:spcPts val="2000"/>
              </a:spcBef>
              <a:spcAft>
                <a:spcPts val="0"/>
              </a:spcAft>
              <a:buSzPts val="1500"/>
              <a:buFont typeface="Arial"/>
              <a:buAutoNum type="alphaLcParenR"/>
            </a:pPr>
            <a:r>
              <a:rPr lang="en-US" sz="2000"/>
              <a:t>يجب التحقق من صحة جميع أسماء النطاقات مقابل أسماء النطاقات المدوّلة في معيار IDNA2003 للتطبيقات.</a:t>
            </a:r>
            <a:endParaRPr/>
          </a:p>
          <a:p>
            <a:pPr indent="-457200" lvl="0" marL="457200" rtl="1" algn="r">
              <a:lnSpc>
                <a:spcPct val="100000"/>
              </a:lnSpc>
              <a:spcBef>
                <a:spcPts val="2000"/>
              </a:spcBef>
              <a:spcAft>
                <a:spcPts val="0"/>
              </a:spcAft>
              <a:buSzPts val="1500"/>
              <a:buFont typeface="Arial"/>
              <a:buAutoNum type="alphaLcParenR"/>
            </a:pPr>
            <a:r>
              <a:rPr lang="en-US" sz="2000"/>
              <a:t>يمثل الترميز بمنظومة الأسكي أو A-Label تسمية نطاق بتنسيق Unicode UTF8.</a:t>
            </a:r>
            <a:endParaRPr/>
          </a:p>
          <a:p>
            <a:pPr indent="-457200" lvl="0" marL="457200" rtl="1" algn="r">
              <a:lnSpc>
                <a:spcPct val="100000"/>
              </a:lnSpc>
              <a:spcBef>
                <a:spcPts val="2000"/>
              </a:spcBef>
              <a:spcAft>
                <a:spcPts val="0"/>
              </a:spcAft>
              <a:buSzPts val="1500"/>
              <a:buFont typeface="Arial"/>
              <a:buAutoNum type="alphaLcParenR"/>
            </a:pPr>
            <a:r>
              <a:rPr lang="en-US" sz="2000"/>
              <a:t>يُستخدم تنسيق الترميز بمنظومة الأسكي أو A-Label لتمثيل أسماء صناديق البريد في EAI.</a:t>
            </a:r>
            <a:endParaRPr/>
          </a:p>
        </p:txBody>
      </p:sp>
      <p:sp>
        <p:nvSpPr>
          <p:cNvPr id="1174" name="Google Shape;1174;p37"/>
          <p:cNvSpPr txBox="1"/>
          <p:nvPr>
            <p:ph type="title"/>
          </p:nvPr>
        </p:nvSpPr>
        <p:spPr>
          <a:xfrm>
            <a:off x="420624" y="46180"/>
            <a:ext cx="1131798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اختبار قصير 5</a:t>
            </a:r>
            <a:endParaRPr/>
          </a:p>
        </p:txBody>
      </p:sp>
      <p:pic>
        <p:nvPicPr>
          <p:cNvPr id="1175" name="Google Shape;1175;p37"/>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38"/>
          <p:cNvSpPr txBox="1"/>
          <p:nvPr>
            <p:ph idx="1" type="body"/>
          </p:nvPr>
        </p:nvSpPr>
        <p:spPr>
          <a:xfrm>
            <a:off x="841366" y="1015806"/>
            <a:ext cx="10682514" cy="4769222"/>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SzPts val="1500"/>
              <a:buNone/>
            </a:pPr>
            <a:r>
              <a:rPr lang="en-US" sz="2000"/>
              <a:t>ما الترميز بمنظومة الأسكي أو لكلمة </a:t>
            </a:r>
            <a:r>
              <a:rPr lang="en-US" sz="2000">
                <a:solidFill>
                  <a:srgbClr val="FF0000"/>
                </a:solidFill>
              </a:rPr>
              <a:t>测试</a:t>
            </a:r>
            <a:r>
              <a:rPr lang="en-US" sz="2000"/>
              <a:t>؟</a:t>
            </a:r>
            <a:endParaRPr/>
          </a:p>
          <a:p>
            <a:pPr indent="0" lvl="0" marL="0" rtl="0" algn="l">
              <a:lnSpc>
                <a:spcPct val="100000"/>
              </a:lnSpc>
              <a:spcBef>
                <a:spcPts val="2000"/>
              </a:spcBef>
              <a:spcAft>
                <a:spcPts val="0"/>
              </a:spcAft>
              <a:buSzPts val="1500"/>
              <a:buNone/>
            </a:pPr>
            <a:r>
              <a:t/>
            </a:r>
            <a:endParaRPr sz="2000"/>
          </a:p>
          <a:p>
            <a:pPr indent="0" lvl="0" marL="0" rtl="1" algn="r">
              <a:lnSpc>
                <a:spcPct val="100000"/>
              </a:lnSpc>
              <a:spcBef>
                <a:spcPts val="2000"/>
              </a:spcBef>
              <a:spcAft>
                <a:spcPts val="0"/>
              </a:spcAft>
              <a:buSzPts val="1500"/>
              <a:buNone/>
            </a:pPr>
            <a:r>
              <a:rPr lang="en-US" sz="2000"/>
              <a:t>تلميح: يمكنك استخدام الأداة: </a:t>
            </a:r>
            <a:r>
              <a:rPr lang="en-US" sz="2000" u="sng">
                <a:solidFill>
                  <a:schemeClr val="hlink"/>
                </a:solidFill>
                <a:hlinkClick r:id="rId3"/>
              </a:rPr>
              <a:t>/https://lgrtool.icann.org</a:t>
            </a:r>
            <a:endParaRPr sz="2000"/>
          </a:p>
          <a:p>
            <a:pPr indent="-228600" lvl="0" marL="342900" rtl="0" algn="l">
              <a:lnSpc>
                <a:spcPct val="100000"/>
              </a:lnSpc>
              <a:spcBef>
                <a:spcPts val="2000"/>
              </a:spcBef>
              <a:spcAft>
                <a:spcPts val="0"/>
              </a:spcAft>
              <a:buClr>
                <a:srgbClr val="000000"/>
              </a:buClr>
              <a:buSzPts val="1800"/>
              <a:buFont typeface="Noto Sans Symbols"/>
              <a:buNone/>
            </a:pPr>
            <a:r>
              <a:t/>
            </a:r>
            <a:endParaRPr sz="2400"/>
          </a:p>
        </p:txBody>
      </p:sp>
      <p:sp>
        <p:nvSpPr>
          <p:cNvPr id="1182" name="Google Shape;1182;p38"/>
          <p:cNvSpPr txBox="1"/>
          <p:nvPr>
            <p:ph type="title"/>
          </p:nvPr>
        </p:nvSpPr>
        <p:spPr>
          <a:xfrm>
            <a:off x="420624" y="46180"/>
            <a:ext cx="1131798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اختبار قصير 6</a:t>
            </a:r>
            <a:endParaRPr/>
          </a:p>
        </p:txBody>
      </p:sp>
      <p:pic>
        <p:nvPicPr>
          <p:cNvPr id="1183" name="Google Shape;1183;p38"/>
          <p:cNvPicPr preferRelativeResize="0"/>
          <p:nvPr/>
        </p:nvPicPr>
        <p:blipFill rotWithShape="1">
          <a:blip r:embed="rId4">
            <a:alphaModFix/>
          </a:blip>
          <a:srcRect b="0" l="0" r="0" t="0"/>
          <a:stretch/>
        </p:blipFill>
        <p:spPr>
          <a:xfrm>
            <a:off x="34290" y="32733"/>
            <a:ext cx="1241861" cy="5634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39"/>
          <p:cNvSpPr txBox="1"/>
          <p:nvPr>
            <p:ph type="title"/>
          </p:nvPr>
        </p:nvSpPr>
        <p:spPr>
          <a:xfrm>
            <a:off x="752850" y="1308848"/>
            <a:ext cx="1028853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هل تطبيقاتك البرمجية جاهزة للقبول الشامل؟</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4"/>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فئات أسماء النطاقات وعناوين البريد الإلكتروني</a:t>
            </a:r>
            <a:endParaRPr/>
          </a:p>
        </p:txBody>
      </p:sp>
      <p:sp>
        <p:nvSpPr>
          <p:cNvPr id="916" name="Google Shape;916;p4"/>
          <p:cNvSpPr txBox="1"/>
          <p:nvPr>
            <p:ph idx="1" type="body"/>
          </p:nvPr>
        </p:nvSpPr>
        <p:spPr>
          <a:xfrm>
            <a:off x="824441" y="760487"/>
            <a:ext cx="10788439" cy="538994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SzPts val="1500"/>
              <a:buChar char="◉"/>
            </a:pPr>
            <a:r>
              <a:rPr lang="en-US" sz="2000"/>
              <a:t>من الممكن الآن الحصول على أسماء النطاقات وعناوين البريد الإلكتروني باللغات المحلية:</a:t>
            </a:r>
            <a:endParaRPr/>
          </a:p>
          <a:p>
            <a:pPr indent="-341313" lvl="1" marL="798513" rtl="1" algn="r">
              <a:lnSpc>
                <a:spcPct val="100000"/>
              </a:lnSpc>
              <a:spcBef>
                <a:spcPts val="500"/>
              </a:spcBef>
              <a:spcAft>
                <a:spcPts val="0"/>
              </a:spcAft>
              <a:buClr>
                <a:srgbClr val="000000"/>
              </a:buClr>
              <a:buSzPts val="1500"/>
              <a:buChar char="⚪"/>
            </a:pPr>
            <a:r>
              <a:rPr lang="en-US" sz="2000"/>
              <a:t>أسماء النطاقات المدوَّلة (IDN).</a:t>
            </a:r>
            <a:endParaRPr/>
          </a:p>
          <a:p>
            <a:pPr indent="-341313" lvl="1" marL="798513" rtl="1" algn="r">
              <a:lnSpc>
                <a:spcPct val="100000"/>
              </a:lnSpc>
              <a:spcBef>
                <a:spcPts val="500"/>
              </a:spcBef>
              <a:spcAft>
                <a:spcPts val="0"/>
              </a:spcAft>
              <a:buClr>
                <a:srgbClr val="000000"/>
              </a:buClr>
              <a:buSzPts val="1500"/>
              <a:buChar char="⚪"/>
            </a:pPr>
            <a:r>
              <a:rPr lang="en-US" sz="2000"/>
              <a:t>تدويل عناوين البريد الإلكتروني (EAI).</a:t>
            </a:r>
            <a:endParaRPr/>
          </a:p>
          <a:p>
            <a:pPr indent="-341313" lvl="1" marL="798513" rtl="1" algn="r">
              <a:lnSpc>
                <a:spcPct val="100000"/>
              </a:lnSpc>
              <a:spcBef>
                <a:spcPts val="500"/>
              </a:spcBef>
              <a:spcAft>
                <a:spcPts val="0"/>
              </a:spcAft>
              <a:buClr>
                <a:srgbClr val="000000"/>
              </a:buClr>
              <a:buSzPts val="1500"/>
              <a:buChar char="⚪"/>
            </a:pPr>
            <a:r>
              <a:rPr lang="en-US" sz="2000"/>
              <a:t>نسق UTF8 باستخدام Unicode المستخدم لأسماء النطاقات المدوَّلة وتدويل عناوين البريد الإلكتروني.</a:t>
            </a:r>
            <a:endParaRPr/>
          </a:p>
          <a:p>
            <a:pPr indent="-342900" lvl="0" marL="342900" rtl="1" algn="r">
              <a:lnSpc>
                <a:spcPct val="100000"/>
              </a:lnSpc>
              <a:spcBef>
                <a:spcPts val="2000"/>
              </a:spcBef>
              <a:spcAft>
                <a:spcPts val="0"/>
              </a:spcAft>
              <a:buSzPts val="1500"/>
              <a:buChar char="◉"/>
            </a:pPr>
            <a:r>
              <a:rPr lang="en-US" sz="2000"/>
              <a:t>أسماء النطاقات</a:t>
            </a:r>
            <a:endParaRPr/>
          </a:p>
          <a:p>
            <a:pPr indent="-341313" lvl="1" marL="798513" rtl="1" algn="r">
              <a:lnSpc>
                <a:spcPct val="100000"/>
              </a:lnSpc>
              <a:spcBef>
                <a:spcPts val="500"/>
              </a:spcBef>
              <a:spcAft>
                <a:spcPts val="0"/>
              </a:spcAft>
              <a:buClr>
                <a:srgbClr val="000000"/>
              </a:buClr>
              <a:buSzPts val="1500"/>
              <a:buChar char="⚪"/>
            </a:pPr>
            <a:r>
              <a:rPr lang="en-US" sz="2000"/>
              <a:t>أسماء نطاقات مستوى أعلى </a:t>
            </a:r>
            <a:r>
              <a:rPr b="1" lang="en-US" sz="2000"/>
              <a:t>أحدث</a:t>
            </a:r>
            <a:r>
              <a:rPr lang="en-US" sz="2000"/>
              <a:t>:				example.</a:t>
            </a:r>
            <a:r>
              <a:rPr lang="en-US" sz="2000">
                <a:solidFill>
                  <a:srgbClr val="FF0000"/>
                </a:solidFill>
              </a:rPr>
              <a:t>sky</a:t>
            </a:r>
            <a:endParaRPr/>
          </a:p>
          <a:p>
            <a:pPr indent="-341313" lvl="1" marL="798513" rtl="1" algn="r">
              <a:lnSpc>
                <a:spcPct val="100000"/>
              </a:lnSpc>
              <a:spcBef>
                <a:spcPts val="500"/>
              </a:spcBef>
              <a:spcAft>
                <a:spcPts val="0"/>
              </a:spcAft>
              <a:buClr>
                <a:srgbClr val="000000"/>
              </a:buClr>
              <a:buSzPts val="1500"/>
              <a:buChar char="⚪"/>
            </a:pPr>
            <a:r>
              <a:rPr lang="en-US" sz="2000"/>
              <a:t>أسماء نطاقات مستوى أعلى </a:t>
            </a:r>
            <a:r>
              <a:rPr b="1" lang="en-US" sz="2000"/>
              <a:t>أطول</a:t>
            </a:r>
            <a:r>
              <a:rPr lang="en-US" sz="2000"/>
              <a:t>:				example.</a:t>
            </a:r>
            <a:r>
              <a:rPr lang="en-US" sz="2000">
                <a:solidFill>
                  <a:srgbClr val="FF0000"/>
                </a:solidFill>
              </a:rPr>
              <a:t>abudhabi</a:t>
            </a:r>
            <a:endParaRPr sz="2000">
              <a:solidFill>
                <a:srgbClr val="FF0000"/>
              </a:solidFill>
            </a:endParaRPr>
          </a:p>
          <a:p>
            <a:pPr indent="-341313" lvl="1" marL="798513" rtl="1" algn="r">
              <a:lnSpc>
                <a:spcPct val="100000"/>
              </a:lnSpc>
              <a:spcBef>
                <a:spcPts val="500"/>
              </a:spcBef>
              <a:spcAft>
                <a:spcPts val="0"/>
              </a:spcAft>
              <a:buClr>
                <a:srgbClr val="000000"/>
              </a:buClr>
              <a:buSzPts val="1500"/>
              <a:buChar char="⚪"/>
            </a:pPr>
            <a:r>
              <a:rPr lang="en-US"/>
              <a:t>أسماء نطاقات </a:t>
            </a:r>
            <a:r>
              <a:rPr b="1" lang="en-US" sz="2000"/>
              <a:t>مدوّلة</a:t>
            </a:r>
            <a:r>
              <a:rPr lang="en-US" sz="2000"/>
              <a:t>						</a:t>
            </a:r>
            <a:r>
              <a:rPr lang="en-US">
                <a:solidFill>
                  <a:srgbClr val="FF0000"/>
                </a:solidFill>
              </a:rPr>
              <a:t>普遍接受-测试.世界</a:t>
            </a:r>
            <a:endParaRPr/>
          </a:p>
          <a:p>
            <a:pPr indent="-342900" lvl="0" marL="342900" rtl="1" algn="r">
              <a:lnSpc>
                <a:spcPct val="100000"/>
              </a:lnSpc>
              <a:spcBef>
                <a:spcPts val="2000"/>
              </a:spcBef>
              <a:spcAft>
                <a:spcPts val="0"/>
              </a:spcAft>
              <a:buSzPts val="1500"/>
              <a:buChar char="◉"/>
            </a:pPr>
            <a:r>
              <a:rPr lang="en-US" sz="2000"/>
              <a:t>عناوين البريد الإلكتروني المدوَّلة (EAI)</a:t>
            </a:r>
            <a:endParaRPr/>
          </a:p>
          <a:p>
            <a:pPr indent="-341313" lvl="1" marL="798513" rtl="1" algn="r">
              <a:lnSpc>
                <a:spcPct val="100000"/>
              </a:lnSpc>
              <a:spcBef>
                <a:spcPts val="500"/>
              </a:spcBef>
              <a:spcAft>
                <a:spcPts val="0"/>
              </a:spcAft>
              <a:buClr>
                <a:srgbClr val="000000"/>
              </a:buClr>
              <a:buSzPts val="1500"/>
              <a:buChar char="⚪"/>
            </a:pPr>
            <a:r>
              <a:rPr lang="en-US" sz="2000"/>
              <a:t>ASCII@IDN							marc@</a:t>
            </a:r>
            <a:r>
              <a:rPr lang="en-US" sz="2000">
                <a:solidFill>
                  <a:srgbClr val="FF0000"/>
                </a:solidFill>
              </a:rPr>
              <a:t>société</a:t>
            </a:r>
            <a:r>
              <a:rPr lang="en-US" sz="2000"/>
              <a:t>.org</a:t>
            </a:r>
            <a:endParaRPr/>
          </a:p>
          <a:p>
            <a:pPr indent="-341313" lvl="1" marL="798513" rtl="1" algn="r">
              <a:lnSpc>
                <a:spcPct val="100000"/>
              </a:lnSpc>
              <a:spcBef>
                <a:spcPts val="500"/>
              </a:spcBef>
              <a:spcAft>
                <a:spcPts val="0"/>
              </a:spcAft>
              <a:buClr>
                <a:srgbClr val="000000"/>
              </a:buClr>
              <a:buSzPts val="1500"/>
              <a:buChar char="⚪"/>
            </a:pPr>
            <a:r>
              <a:rPr lang="en-US" sz="2000"/>
              <a:t>UTF8@ASCII						</a:t>
            </a:r>
            <a:r>
              <a:rPr lang="en-US" sz="2000">
                <a:solidFill>
                  <a:srgbClr val="FF0000"/>
                </a:solidFill>
              </a:rPr>
              <a:t>ईमेल</a:t>
            </a:r>
            <a:r>
              <a:rPr lang="en-US" sz="2000"/>
              <a:t>@example.com</a:t>
            </a:r>
            <a:endParaRPr/>
          </a:p>
          <a:p>
            <a:pPr indent="-341313" lvl="1" marL="798513" rtl="1" algn="r">
              <a:lnSpc>
                <a:spcPct val="100000"/>
              </a:lnSpc>
              <a:spcBef>
                <a:spcPts val="500"/>
              </a:spcBef>
              <a:spcAft>
                <a:spcPts val="0"/>
              </a:spcAft>
              <a:buClr>
                <a:srgbClr val="000000"/>
              </a:buClr>
              <a:buSzPts val="1500"/>
              <a:buChar char="⚪"/>
            </a:pPr>
            <a:r>
              <a:rPr lang="en-US" sz="2000"/>
              <a:t>UTF8@IDN							</a:t>
            </a:r>
            <a:r>
              <a:rPr lang="en-US" sz="2000">
                <a:solidFill>
                  <a:srgbClr val="FF0000"/>
                </a:solidFill>
              </a:rPr>
              <a:t>测试@普遍接受-测试.世界</a:t>
            </a:r>
            <a:endParaRPr/>
          </a:p>
          <a:p>
            <a:pPr indent="-341313" lvl="1" marL="798513" rtl="1" algn="r">
              <a:lnSpc>
                <a:spcPct val="100000"/>
              </a:lnSpc>
              <a:spcBef>
                <a:spcPts val="500"/>
              </a:spcBef>
              <a:spcAft>
                <a:spcPts val="0"/>
              </a:spcAft>
              <a:buClr>
                <a:srgbClr val="000000"/>
              </a:buClr>
              <a:buSzPts val="1500"/>
              <a:buChar char="⚪"/>
            </a:pPr>
            <a:r>
              <a:rPr lang="en-US" sz="2000"/>
              <a:t>UTF@IDN؛ النصوص من اليمين إلى اليسار	</a:t>
            </a:r>
            <a:r>
              <a:rPr lang="en-US" sz="1800">
                <a:solidFill>
                  <a:srgbClr val="FF0000"/>
                </a:solidFill>
                <a:latin typeface="Open Sans Light"/>
                <a:ea typeface="Open Sans Light"/>
                <a:cs typeface="Open Sans Light"/>
                <a:sym typeface="Open Sans Light"/>
              </a:rPr>
              <a:t>ای-میل@ مثال.موقع  </a:t>
            </a:r>
            <a:r>
              <a:rPr lang="en-US" sz="2000">
                <a:solidFill>
                  <a:srgbClr val="FF0000"/>
                </a:solidFill>
              </a:rPr>
              <a:t>	</a:t>
            </a:r>
            <a:r>
              <a:rPr lang="en-US" sz="2000"/>
              <a:t>		</a:t>
            </a:r>
            <a:endParaRPr/>
          </a:p>
          <a:p>
            <a:pPr indent="0" lvl="0" marL="0" rtl="0" algn="l">
              <a:lnSpc>
                <a:spcPct val="100000"/>
              </a:lnSpc>
              <a:spcBef>
                <a:spcPts val="2000"/>
              </a:spcBef>
              <a:spcAft>
                <a:spcPts val="0"/>
              </a:spcAft>
              <a:buSzPts val="1425"/>
              <a:buNone/>
            </a:pPr>
            <a:r>
              <a:t/>
            </a:r>
            <a:endParaRPr/>
          </a:p>
        </p:txBody>
      </p:sp>
      <p:pic>
        <p:nvPicPr>
          <p:cNvPr id="917" name="Google Shape;917;p4"/>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40"/>
          <p:cNvSpPr txBox="1"/>
          <p:nvPr>
            <p:ph type="title"/>
          </p:nvPr>
        </p:nvSpPr>
        <p:spPr>
          <a:xfrm>
            <a:off x="420624" y="46180"/>
            <a:ext cx="1135227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فحص EAI</a:t>
            </a:r>
            <a:endParaRPr/>
          </a:p>
        </p:txBody>
      </p:sp>
      <p:sp>
        <p:nvSpPr>
          <p:cNvPr id="1194" name="Google Shape;1194;p40"/>
          <p:cNvSpPr txBox="1"/>
          <p:nvPr>
            <p:ph idx="1" type="body"/>
          </p:nvPr>
        </p:nvSpPr>
        <p:spPr>
          <a:xfrm>
            <a:off x="682562" y="994224"/>
            <a:ext cx="10953178" cy="529384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t>تحقق إن كان خادم البريد الإلكتروني لديك يدعم تدويل عناوين البريد الإلكتروني (EA):</a:t>
            </a:r>
            <a:endParaRPr/>
          </a:p>
          <a:p>
            <a:pPr indent="-341313" lvl="1" marL="798513" rtl="1" algn="r">
              <a:lnSpc>
                <a:spcPct val="100000"/>
              </a:lnSpc>
              <a:spcBef>
                <a:spcPts val="500"/>
              </a:spcBef>
              <a:spcAft>
                <a:spcPts val="0"/>
              </a:spcAft>
              <a:buClr>
                <a:srgbClr val="000000"/>
              </a:buClr>
              <a:buSzPts val="1500"/>
              <a:buChar char="⚪"/>
            </a:pPr>
            <a:r>
              <a:rPr lang="en-US" sz="2000" u="sng">
                <a:solidFill>
                  <a:schemeClr val="hlink"/>
                </a:solidFill>
                <a:latin typeface="Arial"/>
                <a:ea typeface="Arial"/>
                <a:cs typeface="Arial"/>
                <a:sym typeface="Arial"/>
                <a:hlinkClick r:id="rId3"/>
              </a:rPr>
              <a:t>/https://uasg.tech/eai-check</a:t>
            </a:r>
            <a:endParaRPr sz="2000" u="sng">
              <a:solidFill>
                <a:schemeClr val="hlink"/>
              </a:solidFill>
              <a:latin typeface="Arial"/>
              <a:ea typeface="Arial"/>
              <a:cs typeface="Arial"/>
              <a:sym typeface="Arial"/>
              <a:hlinkClick r:id="rId4"/>
            </a:endParaRPr>
          </a:p>
          <a:p>
            <a:pPr indent="-246061" lvl="1" marL="798513" rtl="0" algn="l">
              <a:lnSpc>
                <a:spcPct val="100000"/>
              </a:lnSpc>
              <a:spcBef>
                <a:spcPts val="500"/>
              </a:spcBef>
              <a:spcAft>
                <a:spcPts val="0"/>
              </a:spcAft>
              <a:buClr>
                <a:srgbClr val="000000"/>
              </a:buClr>
              <a:buSzPts val="1500"/>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descr="Graphical user interface, text, website&#10;&#10;Description automatically generated" id="1195" name="Google Shape;1195;p40"/>
          <p:cNvPicPr preferRelativeResize="0"/>
          <p:nvPr/>
        </p:nvPicPr>
        <p:blipFill rotWithShape="1">
          <a:blip r:embed="rId5">
            <a:alphaModFix/>
          </a:blip>
          <a:srcRect b="7724" l="3866" r="5907" t="18548"/>
          <a:stretch/>
        </p:blipFill>
        <p:spPr>
          <a:xfrm>
            <a:off x="1965953" y="1752147"/>
            <a:ext cx="8260094" cy="4535919"/>
          </a:xfrm>
          <a:prstGeom prst="rect">
            <a:avLst/>
          </a:prstGeom>
          <a:noFill/>
          <a:ln>
            <a:noFill/>
          </a:ln>
        </p:spPr>
      </p:pic>
      <p:pic>
        <p:nvPicPr>
          <p:cNvPr id="1196" name="Google Shape;1196;p40"/>
          <p:cNvPicPr preferRelativeResize="0"/>
          <p:nvPr/>
        </p:nvPicPr>
        <p:blipFill rotWithShape="1">
          <a:blip r:embed="rId6">
            <a:alphaModFix/>
          </a:blip>
          <a:srcRect b="0" l="0" r="0" t="0"/>
          <a:stretch/>
        </p:blipFill>
        <p:spPr>
          <a:xfrm>
            <a:off x="34290" y="32733"/>
            <a:ext cx="1241861" cy="5634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41"/>
          <p:cNvSpPr txBox="1"/>
          <p:nvPr>
            <p:ph type="title"/>
          </p:nvPr>
        </p:nvSpPr>
        <p:spPr>
          <a:xfrm>
            <a:off x="420624" y="46180"/>
            <a:ext cx="11484139"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 رحلة ICANN نحو الجاهزية للقبول الشامل UA – النموذج</a:t>
            </a:r>
            <a:endParaRPr/>
          </a:p>
        </p:txBody>
      </p:sp>
      <p:sp>
        <p:nvSpPr>
          <p:cNvPr id="1203" name="Google Shape;1203;p41"/>
          <p:cNvSpPr txBox="1"/>
          <p:nvPr>
            <p:ph idx="1" type="body"/>
          </p:nvPr>
        </p:nvSpPr>
        <p:spPr>
          <a:xfrm>
            <a:off x="4491990" y="1470213"/>
            <a:ext cx="7131212" cy="4571813"/>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425"/>
              <a:buFont typeface="Noto Sans Symbols"/>
              <a:buChar char="◉"/>
            </a:pPr>
            <a:r>
              <a:rPr lang="en-US"/>
              <a:t>المرحلة 1: قم بتحديث الخدمات لدعم كل من نطاقات TLD بترميز ASCII الجديدة القصيرة والطويلة.</a:t>
            </a:r>
            <a:endParaRPr/>
          </a:p>
          <a:p>
            <a:pPr indent="-342900" lvl="0" marL="342900" rtl="1" algn="r">
              <a:lnSpc>
                <a:spcPct val="100000"/>
              </a:lnSpc>
              <a:spcBef>
                <a:spcPts val="2000"/>
              </a:spcBef>
              <a:spcAft>
                <a:spcPts val="0"/>
              </a:spcAft>
              <a:buClr>
                <a:srgbClr val="000000"/>
              </a:buClr>
              <a:buSzPts val="1425"/>
              <a:buFont typeface="Noto Sans Symbols"/>
              <a:buChar char="◉"/>
            </a:pPr>
            <a:r>
              <a:rPr lang="en-US"/>
              <a:t>المرحلة 2: قم بتحديث الخدمات لدعم أسماء النطاقات المدوّلة (IDN) بدون ترميز ASCII بنظام Unicode (العلامة U)، وتمثيلات IDN بترميز ASCII بنظام Punycode (العلامة A).</a:t>
            </a:r>
            <a:endParaRPr/>
          </a:p>
          <a:p>
            <a:pPr indent="-342900" lvl="0" marL="342900" rtl="1" algn="r">
              <a:lnSpc>
                <a:spcPct val="100000"/>
              </a:lnSpc>
              <a:spcBef>
                <a:spcPts val="2000"/>
              </a:spcBef>
              <a:spcAft>
                <a:spcPts val="0"/>
              </a:spcAft>
              <a:buClr>
                <a:srgbClr val="000000"/>
              </a:buClr>
              <a:buSzPts val="1425"/>
              <a:buFont typeface="Noto Sans Symbols"/>
              <a:buChar char="◉"/>
            </a:pPr>
            <a:r>
              <a:rPr lang="en-US"/>
              <a:t>المرحلة 3: قم بتحديث البنية الأساسية والخدمات لدعم عناوين البريد الإلكتروني بدون ترميز ASCII.</a:t>
            </a:r>
            <a:endParaRPr/>
          </a:p>
          <a:p>
            <a:pPr indent="-341313" lvl="1" marL="798513" rtl="1" algn="r">
              <a:lnSpc>
                <a:spcPct val="100000"/>
              </a:lnSpc>
              <a:spcBef>
                <a:spcPts val="500"/>
              </a:spcBef>
              <a:spcAft>
                <a:spcPts val="0"/>
              </a:spcAft>
              <a:buClr>
                <a:srgbClr val="000000"/>
              </a:buClr>
              <a:buSzPts val="1425"/>
              <a:buChar char="⚪"/>
            </a:pPr>
            <a:r>
              <a:rPr lang="en-US"/>
              <a:t>ملاحظة: يجب أن تدعم جميع المكونات تدويل عناوين البريد الإلكتروني (EAI) قبل أن تصبح البنية الأساسية متوافقة.</a:t>
            </a:r>
            <a:endParaRPr/>
          </a:p>
          <a:p>
            <a:pPr indent="-250825" lvl="1" marL="798513" rtl="0" algn="l">
              <a:lnSpc>
                <a:spcPct val="100000"/>
              </a:lnSpc>
              <a:spcBef>
                <a:spcPts val="500"/>
              </a:spcBef>
              <a:spcAft>
                <a:spcPts val="0"/>
              </a:spcAft>
              <a:buClr>
                <a:srgbClr val="000000"/>
              </a:buClr>
              <a:buSzPts val="1425"/>
              <a:buNone/>
            </a:pPr>
            <a:r>
              <a:t/>
            </a:r>
            <a:endParaRPr/>
          </a:p>
          <a:p>
            <a:pPr indent="-342900" lvl="0" marL="342900" rtl="1" algn="r">
              <a:lnSpc>
                <a:spcPct val="100000"/>
              </a:lnSpc>
              <a:spcBef>
                <a:spcPts val="2000"/>
              </a:spcBef>
              <a:spcAft>
                <a:spcPts val="0"/>
              </a:spcAft>
              <a:buClr>
                <a:srgbClr val="000000"/>
              </a:buClr>
              <a:buSzPts val="1425"/>
              <a:buFont typeface="Noto Sans Symbols"/>
              <a:buChar char="◉"/>
            </a:pPr>
            <a:r>
              <a:rPr lang="en-US"/>
              <a:t>راجع التفاصيل في </a:t>
            </a:r>
            <a:r>
              <a:rPr lang="en-US" u="sng">
                <a:solidFill>
                  <a:schemeClr val="hlink"/>
                </a:solidFill>
                <a:hlinkClick r:id="rId3"/>
              </a:rPr>
              <a:t>دراسة الحالة من ICANN</a:t>
            </a:r>
            <a:endParaRPr/>
          </a:p>
        </p:txBody>
      </p:sp>
      <p:pic>
        <p:nvPicPr>
          <p:cNvPr id="1204" name="Google Shape;1204;p41"/>
          <p:cNvPicPr preferRelativeResize="0"/>
          <p:nvPr/>
        </p:nvPicPr>
        <p:blipFill rotWithShape="1">
          <a:blip r:embed="rId4">
            <a:alphaModFix/>
          </a:blip>
          <a:srcRect b="0" l="0" r="0" t="0"/>
          <a:stretch/>
        </p:blipFill>
        <p:spPr>
          <a:xfrm>
            <a:off x="420624" y="784708"/>
            <a:ext cx="3557630" cy="5288583"/>
          </a:xfrm>
          <a:prstGeom prst="rect">
            <a:avLst/>
          </a:prstGeom>
          <a:noFill/>
          <a:ln>
            <a:noFill/>
          </a:ln>
        </p:spPr>
      </p:pic>
      <p:sp>
        <p:nvSpPr>
          <p:cNvPr id="1205" name="Google Shape;1205;p41"/>
          <p:cNvSpPr txBox="1"/>
          <p:nvPr/>
        </p:nvSpPr>
        <p:spPr>
          <a:xfrm>
            <a:off x="502920" y="1343890"/>
            <a:ext cx="3352800" cy="877163"/>
          </a:xfrm>
          <a:prstGeom prst="rect">
            <a:avLst/>
          </a:prstGeom>
          <a:solidFill>
            <a:srgbClr val="41A4D2"/>
          </a:solid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en-US" sz="1700" u="none" cap="none" strike="noStrike">
                <a:solidFill>
                  <a:schemeClr val="lt1"/>
                </a:solidFill>
                <a:latin typeface="Arial"/>
                <a:ea typeface="Arial"/>
                <a:cs typeface="Arial"/>
                <a:sym typeface="Arial"/>
              </a:rPr>
              <a:t>تأسيس دعم لنطاقات المستوى الأعلى الجديدة القصيرة والطويلة القائمة على نظام الترميز المعياري الأمريكي لتبادل المعلومات ASCII</a:t>
            </a:r>
            <a:endParaRPr/>
          </a:p>
        </p:txBody>
      </p:sp>
      <p:sp>
        <p:nvSpPr>
          <p:cNvPr id="1206" name="Google Shape;1206;p41"/>
          <p:cNvSpPr txBox="1"/>
          <p:nvPr/>
        </p:nvSpPr>
        <p:spPr>
          <a:xfrm>
            <a:off x="655321" y="5037056"/>
            <a:ext cx="3185160" cy="877163"/>
          </a:xfrm>
          <a:prstGeom prst="rect">
            <a:avLst/>
          </a:prstGeom>
          <a:solidFill>
            <a:srgbClr val="939A9B"/>
          </a:solid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en-US" sz="1700" u="none" cap="none" strike="noStrike">
                <a:solidFill>
                  <a:schemeClr val="lt1"/>
                </a:solidFill>
                <a:latin typeface="Arial"/>
                <a:ea typeface="Arial"/>
                <a:cs typeface="Arial"/>
                <a:sym typeface="Arial"/>
              </a:rPr>
              <a:t>إقرار دعم لتدويل عناوين البريد الإلكتروني (EAI)</a:t>
            </a:r>
            <a:endParaRPr/>
          </a:p>
          <a:p>
            <a:pPr indent="0" lvl="0" marL="0" marR="0" rtl="1" algn="r">
              <a:lnSpc>
                <a:spcPct val="100000"/>
              </a:lnSpc>
              <a:spcBef>
                <a:spcPts val="0"/>
              </a:spcBef>
              <a:spcAft>
                <a:spcPts val="0"/>
              </a:spcAft>
              <a:buNone/>
            </a:pPr>
            <a:r>
              <a:t/>
            </a:r>
            <a:endParaRPr b="0" i="0" sz="1700" u="none" cap="none" strike="noStrike">
              <a:solidFill>
                <a:schemeClr val="lt1"/>
              </a:solidFill>
              <a:latin typeface="Arial"/>
              <a:ea typeface="Arial"/>
              <a:cs typeface="Arial"/>
              <a:sym typeface="Arial"/>
            </a:endParaRPr>
          </a:p>
        </p:txBody>
      </p:sp>
      <p:sp>
        <p:nvSpPr>
          <p:cNvPr id="1207" name="Google Shape;1207;p41"/>
          <p:cNvSpPr txBox="1"/>
          <p:nvPr/>
        </p:nvSpPr>
        <p:spPr>
          <a:xfrm>
            <a:off x="553558" y="3213042"/>
            <a:ext cx="3286922" cy="877163"/>
          </a:xfrm>
          <a:prstGeom prst="rect">
            <a:avLst/>
          </a:prstGeom>
          <a:solidFill>
            <a:srgbClr val="FCB976"/>
          </a:solid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0" lang="en-US" sz="1700" u="none" cap="none" strike="noStrike">
                <a:solidFill>
                  <a:schemeClr val="lt1"/>
                </a:solidFill>
                <a:latin typeface="Arial"/>
                <a:ea typeface="Arial"/>
                <a:cs typeface="Arial"/>
                <a:sym typeface="Arial"/>
              </a:rPr>
              <a:t>يجب إقرار الدعم لنطاقات المستوى الأعلى ذات أسماء النطاقات المدوّلة بالكود الموحّد "اليونيكود" أو Punycode "بيونيكود"</a:t>
            </a:r>
            <a:endParaRPr/>
          </a:p>
        </p:txBody>
      </p:sp>
      <p:sp>
        <p:nvSpPr>
          <p:cNvPr id="1208" name="Google Shape;1208;p41"/>
          <p:cNvSpPr txBox="1"/>
          <p:nvPr/>
        </p:nvSpPr>
        <p:spPr>
          <a:xfrm>
            <a:off x="1333364" y="2714157"/>
            <a:ext cx="1732150" cy="430887"/>
          </a:xfrm>
          <a:prstGeom prst="rect">
            <a:avLst/>
          </a:prstGeom>
          <a:solidFill>
            <a:srgbClr val="F69B47"/>
          </a:solid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المرحلة 2</a:t>
            </a:r>
            <a:endParaRPr/>
          </a:p>
        </p:txBody>
      </p:sp>
      <p:sp>
        <p:nvSpPr>
          <p:cNvPr id="1209" name="Google Shape;1209;p41"/>
          <p:cNvSpPr txBox="1"/>
          <p:nvPr/>
        </p:nvSpPr>
        <p:spPr>
          <a:xfrm>
            <a:off x="1333364" y="875211"/>
            <a:ext cx="1732150" cy="430887"/>
          </a:xfrm>
          <a:prstGeom prst="rect">
            <a:avLst/>
          </a:prstGeom>
          <a:solidFill>
            <a:srgbClr val="1282C0"/>
          </a:solid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المرحلة 1</a:t>
            </a:r>
            <a:endParaRPr/>
          </a:p>
        </p:txBody>
      </p:sp>
      <p:sp>
        <p:nvSpPr>
          <p:cNvPr id="1210" name="Google Shape;1210;p41"/>
          <p:cNvSpPr txBox="1"/>
          <p:nvPr/>
        </p:nvSpPr>
        <p:spPr>
          <a:xfrm>
            <a:off x="1386227" y="4533747"/>
            <a:ext cx="1732150" cy="430887"/>
          </a:xfrm>
          <a:prstGeom prst="rect">
            <a:avLst/>
          </a:prstGeom>
          <a:solidFill>
            <a:srgbClr val="6C7270"/>
          </a:solid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None/>
            </a:pPr>
            <a:r>
              <a:rPr b="0" i="0" lang="en-US" sz="2200" u="none" cap="none" strike="noStrike">
                <a:solidFill>
                  <a:schemeClr val="lt1"/>
                </a:solidFill>
                <a:latin typeface="Arial"/>
                <a:ea typeface="Arial"/>
                <a:cs typeface="Arial"/>
                <a:sym typeface="Arial"/>
              </a:rPr>
              <a:t>المرحلة 3</a:t>
            </a:r>
            <a:endParaRPr/>
          </a:p>
        </p:txBody>
      </p:sp>
      <p:pic>
        <p:nvPicPr>
          <p:cNvPr id="1211" name="Google Shape;1211;p41"/>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42"/>
          <p:cNvSpPr txBox="1"/>
          <p:nvPr>
            <p:ph type="title"/>
          </p:nvPr>
        </p:nvSpPr>
        <p:spPr>
          <a:xfrm>
            <a:off x="420624" y="46180"/>
            <a:ext cx="1131798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الخطوات التالية ودعم المجتمع</a:t>
            </a:r>
            <a:endParaRPr/>
          </a:p>
        </p:txBody>
      </p:sp>
      <p:sp>
        <p:nvSpPr>
          <p:cNvPr id="1218" name="Google Shape;1218;p42"/>
          <p:cNvSpPr txBox="1"/>
          <p:nvPr>
            <p:ph idx="1" type="body"/>
          </p:nvPr>
        </p:nvSpPr>
        <p:spPr>
          <a:xfrm>
            <a:off x="812801" y="930569"/>
            <a:ext cx="10412878" cy="5380290"/>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425"/>
              <a:buFont typeface="Noto Sans Symbols"/>
              <a:buChar char="◉"/>
            </a:pPr>
            <a:r>
              <a:rPr lang="en-US"/>
              <a:t>تواصل المجموعة التوجيهية للقبول الشامل UASG وICANN إجراء تحليل الفجوات ومعالجتها والتدريب والتوعية:</a:t>
            </a:r>
            <a:endParaRPr/>
          </a:p>
          <a:p>
            <a:pPr indent="-341313" lvl="1" marL="798513" rtl="1" algn="r">
              <a:lnSpc>
                <a:spcPct val="100000"/>
              </a:lnSpc>
              <a:spcBef>
                <a:spcPts val="500"/>
              </a:spcBef>
              <a:spcAft>
                <a:spcPts val="0"/>
              </a:spcAft>
              <a:buClr>
                <a:srgbClr val="000000"/>
              </a:buClr>
              <a:buSzPts val="1425"/>
              <a:buChar char="⚪"/>
            </a:pPr>
            <a:r>
              <a:rPr lang="en-US"/>
              <a:t>تحليل الفجوات – وسائل التواصل الاجتماعي، المتصفحات، لغات البرمجة، أدوات EAI، وما إلى ذلك.</a:t>
            </a:r>
            <a:endParaRPr/>
          </a:p>
          <a:p>
            <a:pPr indent="-341313" lvl="1" marL="798513" rtl="1" algn="r">
              <a:lnSpc>
                <a:spcPct val="100000"/>
              </a:lnSpc>
              <a:spcBef>
                <a:spcPts val="500"/>
              </a:spcBef>
              <a:spcAft>
                <a:spcPts val="0"/>
              </a:spcAft>
              <a:buClr>
                <a:srgbClr val="000000"/>
              </a:buClr>
              <a:buSzPts val="1425"/>
              <a:buChar char="⚪"/>
            </a:pPr>
            <a:r>
              <a:rPr lang="en-US"/>
              <a:t> المعالجة - إشراك منتديات التكنولوجيا (مثل Github) والإبلاغ عن الأخطاء.</a:t>
            </a:r>
            <a:endParaRPr/>
          </a:p>
          <a:p>
            <a:pPr indent="-341313" lvl="1" marL="798513" rtl="1" algn="r">
              <a:lnSpc>
                <a:spcPct val="100000"/>
              </a:lnSpc>
              <a:spcBef>
                <a:spcPts val="500"/>
              </a:spcBef>
              <a:spcAft>
                <a:spcPts val="0"/>
              </a:spcAft>
              <a:buClr>
                <a:srgbClr val="000000"/>
              </a:buClr>
              <a:buSzPts val="1425"/>
              <a:buChar char="⚪"/>
            </a:pPr>
            <a:r>
              <a:rPr lang="en-US"/>
              <a:t>التدريب والتوعية – من خلال المبادرات المحلية والسفراء.</a:t>
            </a:r>
            <a:endParaRPr/>
          </a:p>
          <a:p>
            <a:pPr indent="0" lvl="0" marL="0" rtl="1" algn="r">
              <a:lnSpc>
                <a:spcPct val="100000"/>
              </a:lnSpc>
              <a:spcBef>
                <a:spcPts val="2000"/>
              </a:spcBef>
              <a:spcAft>
                <a:spcPts val="0"/>
              </a:spcAft>
              <a:buSzPts val="1425"/>
              <a:buNone/>
            </a:pPr>
            <a:r>
              <a:rPr lang="en-US"/>
              <a:t>نطلب من المجتمع المساعدة في معالجة الجاهزية للقبول الشامل UA والقيادة بالقدوة:</a:t>
            </a:r>
            <a:endParaRPr/>
          </a:p>
          <a:p>
            <a:pPr indent="-457200" lvl="0" marL="457200" rtl="1" algn="r">
              <a:lnSpc>
                <a:spcPct val="100000"/>
              </a:lnSpc>
              <a:spcBef>
                <a:spcPts val="2000"/>
              </a:spcBef>
              <a:spcAft>
                <a:spcPts val="0"/>
              </a:spcAft>
              <a:buSzPts val="1425"/>
              <a:buFont typeface="Arial"/>
              <a:buAutoNum type="arabicPeriod"/>
            </a:pPr>
            <a:r>
              <a:rPr lang="en-US"/>
              <a:t>بادر </a:t>
            </a:r>
            <a:r>
              <a:rPr b="1" lang="en-US"/>
              <a:t>برفع مستوى الوعي</a:t>
            </a:r>
            <a:r>
              <a:rPr lang="en-US"/>
              <a:t> بالمشاكل الفنية داخل المجتمع.</a:t>
            </a:r>
            <a:endParaRPr/>
          </a:p>
          <a:p>
            <a:pPr indent="-457200" lvl="0" marL="457200" rtl="1" algn="r">
              <a:lnSpc>
                <a:spcPct val="100000"/>
              </a:lnSpc>
              <a:spcBef>
                <a:spcPts val="2000"/>
              </a:spcBef>
              <a:spcAft>
                <a:spcPts val="0"/>
              </a:spcAft>
              <a:buSzPts val="1425"/>
              <a:buFont typeface="Arial"/>
              <a:buAutoNum type="arabicPeriod"/>
            </a:pPr>
            <a:r>
              <a:rPr b="1" lang="en-US"/>
              <a:t>قم بترقية واستخدام أنظمة جاهزة للقبول الشامل UA</a:t>
            </a:r>
            <a:r>
              <a:rPr lang="en-US"/>
              <a:t> من حيث المجتمع لخلق الطلب الضروري، على سبيل المثال، ترقية خوادم البريد الإلكتروني، استخدام البريد الإلكتروني باللغة المحلية.</a:t>
            </a:r>
            <a:endParaRPr/>
          </a:p>
          <a:p>
            <a:pPr indent="-457200" lvl="0" marL="457200" rtl="1" algn="r">
              <a:lnSpc>
                <a:spcPct val="100000"/>
              </a:lnSpc>
              <a:spcBef>
                <a:spcPts val="2000"/>
              </a:spcBef>
              <a:spcAft>
                <a:spcPts val="0"/>
              </a:spcAft>
              <a:buSzPts val="1425"/>
              <a:buFont typeface="Arial"/>
              <a:buAutoNum type="arabicPeriod"/>
            </a:pPr>
            <a:r>
              <a:rPr b="1" lang="en-US"/>
              <a:t>المدافعة على نطاق أوسع</a:t>
            </a:r>
            <a:r>
              <a:rPr lang="en-US"/>
              <a:t> لدعم القبول الشامل UA في أنظمتها (على سبيل المثال في خدمات الحكومة الإلكترونية، ومؤسسات القطاع الخاص، وما إلى ذلك).</a:t>
            </a:r>
            <a:endParaRPr/>
          </a:p>
          <a:p>
            <a:pPr indent="0" lvl="0" marL="0" rtl="1" algn="r">
              <a:lnSpc>
                <a:spcPct val="100000"/>
              </a:lnSpc>
              <a:spcBef>
                <a:spcPts val="2000"/>
              </a:spcBef>
              <a:spcAft>
                <a:spcPts val="0"/>
              </a:spcAft>
              <a:buSzPts val="1425"/>
              <a:buNone/>
            </a:pPr>
            <a:r>
              <a:rPr lang="en-US"/>
              <a:t>يمكن القيام بهذه الأنشطة بالتعاون مع مبادرة القبول الشامل UA المحلية وسفراء القبول الشامل UA.</a:t>
            </a:r>
            <a:endParaRPr/>
          </a:p>
        </p:txBody>
      </p:sp>
      <p:pic>
        <p:nvPicPr>
          <p:cNvPr id="1219" name="Google Shape;1219;p42"/>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43"/>
          <p:cNvSpPr txBox="1"/>
          <p:nvPr>
            <p:ph type="title"/>
          </p:nvPr>
        </p:nvSpPr>
        <p:spPr>
          <a:xfrm>
            <a:off x="752850" y="1308848"/>
            <a:ext cx="10265670" cy="1701535"/>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r>
              <a:rPr lang="en-US"/>
              <a:t>بادر بالمشاركة!</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44"/>
          <p:cNvSpPr txBox="1"/>
          <p:nvPr>
            <p:ph idx="1" type="body"/>
          </p:nvPr>
        </p:nvSpPr>
        <p:spPr>
          <a:xfrm>
            <a:off x="812800" y="1470213"/>
            <a:ext cx="10805055" cy="4769222"/>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t>لمزيد من المعلومات، أرسل بريدًا إلكترونيًا إلى </a:t>
            </a:r>
            <a:r>
              <a:rPr lang="en-US" sz="2000" u="sng">
                <a:solidFill>
                  <a:schemeClr val="hlink"/>
                </a:solidFill>
                <a:hlinkClick r:id="rId3"/>
              </a:rPr>
              <a:t>info@uasg.tech</a:t>
            </a:r>
            <a:r>
              <a:rPr lang="en-US" sz="2000"/>
              <a:t> أو </a:t>
            </a:r>
            <a:r>
              <a:rPr lang="en-US" sz="2000" u="sng">
                <a:solidFill>
                  <a:schemeClr val="hlink"/>
                </a:solidFill>
                <a:hlinkClick r:id="rId4"/>
              </a:rPr>
              <a:t>UAProgram@icann.org</a:t>
            </a:r>
            <a:r>
              <a:rPr lang="en-US" sz="2000"/>
              <a:t>.</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t>اطلع على جميع مستندات القبول الشامل UA وعروضه التقديمية على موقع الويب: </a:t>
            </a:r>
            <a:r>
              <a:rPr lang="en-US" sz="2000" u="sng">
                <a:solidFill>
                  <a:schemeClr val="hlink"/>
                </a:solidFill>
                <a:hlinkClick r:id="rId5"/>
              </a:rPr>
              <a:t>https://uasg.tech</a:t>
            </a:r>
            <a:r>
              <a:rPr lang="en-US"/>
              <a:t> وعلى </a:t>
            </a:r>
            <a:r>
              <a:rPr lang="en-US" u="sng">
                <a:solidFill>
                  <a:schemeClr val="hlink"/>
                </a:solidFill>
                <a:hlinkClick r:id="rId6"/>
              </a:rPr>
              <a:t>https://icann.org/ua</a:t>
            </a:r>
            <a:r>
              <a:rPr lang="en-US"/>
              <a:t>.</a:t>
            </a:r>
            <a:endParaRPr/>
          </a:p>
        </p:txBody>
      </p:sp>
      <p:sp>
        <p:nvSpPr>
          <p:cNvPr id="1231" name="Google Shape;1231;p44"/>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بادر بالمشاركة!</a:t>
            </a:r>
            <a:endParaRPr/>
          </a:p>
        </p:txBody>
      </p:sp>
      <p:pic>
        <p:nvPicPr>
          <p:cNvPr id="1232" name="Google Shape;1232;p44"/>
          <p:cNvPicPr preferRelativeResize="0"/>
          <p:nvPr/>
        </p:nvPicPr>
        <p:blipFill rotWithShape="1">
          <a:blip r:embed="rId7">
            <a:alphaModFix/>
          </a:blip>
          <a:srcRect b="0" l="0" r="0" t="0"/>
          <a:stretch/>
        </p:blipFill>
        <p:spPr>
          <a:xfrm>
            <a:off x="34290" y="32733"/>
            <a:ext cx="1241861" cy="5634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45"/>
          <p:cNvSpPr txBox="1"/>
          <p:nvPr>
            <p:ph idx="1" type="body"/>
          </p:nvPr>
        </p:nvSpPr>
        <p:spPr>
          <a:xfrm>
            <a:off x="833124" y="1497006"/>
            <a:ext cx="10805055" cy="4528240"/>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t>راجع </a:t>
            </a:r>
            <a:r>
              <a:rPr lang="en-US" sz="2000" u="sng">
                <a:solidFill>
                  <a:schemeClr val="hlink"/>
                </a:solidFill>
                <a:hlinkClick r:id="rId3"/>
              </a:rPr>
              <a:t>https://uasg.tech</a:t>
            </a:r>
            <a:r>
              <a:rPr lang="en-US" sz="2000"/>
              <a:t> للاطلاع على قائمة كاملة بالتقارير.</a:t>
            </a:r>
            <a:endParaRPr/>
          </a:p>
          <a:p>
            <a:pPr indent="-341313" lvl="1" marL="798513" rtl="1" algn="r">
              <a:lnSpc>
                <a:spcPct val="100000"/>
              </a:lnSpc>
              <a:spcBef>
                <a:spcPts val="500"/>
              </a:spcBef>
              <a:spcAft>
                <a:spcPts val="0"/>
              </a:spcAft>
              <a:buClr>
                <a:srgbClr val="000000"/>
              </a:buClr>
              <a:buSzPts val="1500"/>
              <a:buChar char="⚪"/>
            </a:pPr>
            <a:r>
              <a:rPr lang="en-US" sz="2000"/>
              <a:t>الدليل السريع للقبول الشامل: </a:t>
            </a:r>
            <a:r>
              <a:rPr lang="en-US" sz="2000" u="sng">
                <a:solidFill>
                  <a:schemeClr val="hlink"/>
                </a:solidFill>
                <a:hlinkClick r:id="rId4"/>
              </a:rPr>
              <a:t>UASG005</a:t>
            </a:r>
            <a:endParaRPr/>
          </a:p>
          <a:p>
            <a:pPr indent="-341313" lvl="1" marL="798513" rtl="1" algn="r">
              <a:lnSpc>
                <a:spcPct val="100000"/>
              </a:lnSpc>
              <a:spcBef>
                <a:spcPts val="500"/>
              </a:spcBef>
              <a:spcAft>
                <a:spcPts val="0"/>
              </a:spcAft>
              <a:buClr>
                <a:srgbClr val="000000"/>
              </a:buClr>
              <a:buSzPts val="1500"/>
              <a:buChar char="⚪"/>
            </a:pPr>
            <a:r>
              <a:rPr lang="en-US" sz="2000"/>
              <a:t>مقدمة حول القبول الشامل: </a:t>
            </a:r>
            <a:r>
              <a:rPr lang="en-US" sz="2000" u="sng">
                <a:solidFill>
                  <a:schemeClr val="hlink"/>
                </a:solidFill>
                <a:hlinkClick r:id="rId5"/>
              </a:rPr>
              <a:t>UASG007</a:t>
            </a:r>
            <a:endParaRPr/>
          </a:p>
          <a:p>
            <a:pPr indent="-341313" lvl="1" marL="798513" rtl="1" algn="r">
              <a:lnSpc>
                <a:spcPct val="100000"/>
              </a:lnSpc>
              <a:spcBef>
                <a:spcPts val="500"/>
              </a:spcBef>
              <a:spcAft>
                <a:spcPts val="0"/>
              </a:spcAft>
              <a:buClr>
                <a:srgbClr val="000000"/>
              </a:buClr>
              <a:buSzPts val="1500"/>
              <a:buChar char="⚪"/>
            </a:pPr>
            <a:r>
              <a:rPr lang="en-US" sz="2000"/>
              <a:t>دليل سريع إلى تدويل عناوين البريد الإلكتروني: </a:t>
            </a:r>
            <a:r>
              <a:rPr lang="en-US" sz="2000" u="sng">
                <a:solidFill>
                  <a:schemeClr val="hlink"/>
                </a:solidFill>
                <a:hlinkClick r:id="rId6"/>
              </a:rPr>
              <a:t>UASG014</a:t>
            </a:r>
            <a:endParaRPr/>
          </a:p>
          <a:p>
            <a:pPr indent="-341313" lvl="1" marL="798513" rtl="1" algn="r">
              <a:lnSpc>
                <a:spcPct val="100000"/>
              </a:lnSpc>
              <a:spcBef>
                <a:spcPts val="500"/>
              </a:spcBef>
              <a:spcAft>
                <a:spcPts val="0"/>
              </a:spcAft>
              <a:buClr>
                <a:srgbClr val="000000"/>
              </a:buClr>
              <a:buSzPts val="1500"/>
              <a:buChar char="⚪"/>
            </a:pPr>
            <a:r>
              <a:rPr lang="en-US" sz="2000"/>
              <a:t>تدويل عناوين البريد الإلكتروني – نظرة عامة فنية: </a:t>
            </a:r>
            <a:r>
              <a:rPr lang="en-US" sz="2000" u="sng">
                <a:solidFill>
                  <a:schemeClr val="hlink"/>
                </a:solidFill>
                <a:hlinkClick r:id="rId7"/>
              </a:rPr>
              <a:t>UASG012</a:t>
            </a:r>
            <a:endParaRPr/>
          </a:p>
          <a:p>
            <a:pPr indent="-341313" lvl="1" marL="798513" rtl="1" algn="r">
              <a:lnSpc>
                <a:spcPct val="100000"/>
              </a:lnSpc>
              <a:spcBef>
                <a:spcPts val="500"/>
              </a:spcBef>
              <a:spcAft>
                <a:spcPts val="0"/>
              </a:spcAft>
              <a:buClr>
                <a:srgbClr val="000000"/>
              </a:buClr>
              <a:buSzPts val="1500"/>
              <a:buChar char="⚪"/>
            </a:pPr>
            <a:r>
              <a:rPr lang="en-US" sz="2000"/>
              <a:t>تدويل عناوين البريد الإلكتروني EAI - تقييم برامج وخدمات البريد الإلكتروني الرئيسية: </a:t>
            </a:r>
            <a:r>
              <a:rPr lang="en-US" sz="2000" u="sng">
                <a:solidFill>
                  <a:schemeClr val="hlink"/>
                </a:solidFill>
                <a:hlinkClick r:id="rId8"/>
              </a:rPr>
              <a:t>UASG021B</a:t>
            </a:r>
            <a:endParaRPr/>
          </a:p>
          <a:p>
            <a:pPr indent="-341313" lvl="1" marL="798513" rtl="1" algn="r">
              <a:lnSpc>
                <a:spcPct val="100000"/>
              </a:lnSpc>
              <a:spcBef>
                <a:spcPts val="500"/>
              </a:spcBef>
              <a:spcAft>
                <a:spcPts val="0"/>
              </a:spcAft>
              <a:buClr>
                <a:srgbClr val="000000"/>
              </a:buClr>
              <a:buSzPts val="1500"/>
              <a:buChar char="⚪"/>
            </a:pPr>
            <a:r>
              <a:rPr lang="en-US" sz="2000"/>
              <a:t>دليل </a:t>
            </a:r>
            <a:r>
              <a:rPr lang="en-US" sz="2000" u="sng">
                <a:solidFill>
                  <a:schemeClr val="hlink"/>
                </a:solidFill>
                <a:hlinkClick r:id="rId9"/>
              </a:rPr>
              <a:t>التوثيق الذاتي لتدويل عناوين البريد الإلكتروني</a:t>
            </a:r>
            <a:endParaRPr/>
          </a:p>
          <a:p>
            <a:pPr indent="-341313" lvl="1" marL="798513" rtl="1" algn="r">
              <a:lnSpc>
                <a:spcPct val="100000"/>
              </a:lnSpc>
              <a:spcBef>
                <a:spcPts val="500"/>
              </a:spcBef>
              <a:spcAft>
                <a:spcPts val="0"/>
              </a:spcAft>
              <a:buClr>
                <a:srgbClr val="000000"/>
              </a:buClr>
              <a:buSzPts val="1500"/>
              <a:buChar char="⚪"/>
            </a:pPr>
            <a:r>
              <a:rPr lang="en-US" sz="2000"/>
              <a:t>إطار عمل الجاهزية للقبول الشامل: </a:t>
            </a:r>
            <a:r>
              <a:rPr lang="en-US" sz="2000" u="sng">
                <a:solidFill>
                  <a:schemeClr val="hlink"/>
                </a:solidFill>
                <a:hlinkClick r:id="rId10"/>
              </a:rPr>
              <a:t>UASG026</a:t>
            </a:r>
            <a:endParaRPr/>
          </a:p>
          <a:p>
            <a:pPr indent="-341313" lvl="1" marL="798513" rtl="1" algn="r">
              <a:lnSpc>
                <a:spcPct val="100000"/>
              </a:lnSpc>
              <a:spcBef>
                <a:spcPts val="500"/>
              </a:spcBef>
              <a:spcAft>
                <a:spcPts val="0"/>
              </a:spcAft>
              <a:buClr>
                <a:srgbClr val="000000"/>
              </a:buClr>
              <a:buSzPts val="1500"/>
              <a:buChar char="⚪"/>
            </a:pPr>
            <a:r>
              <a:rPr lang="en-US" sz="2000"/>
              <a:t>اعتبارات تسمية صناديق وارد البريد الإلكتروني المدوَّل: </a:t>
            </a:r>
            <a:r>
              <a:rPr lang="en-US" sz="2000" u="sng">
                <a:solidFill>
                  <a:schemeClr val="hlink"/>
                </a:solidFill>
                <a:hlinkClick r:id="rId11"/>
              </a:rPr>
              <a:t>UASG028</a:t>
            </a:r>
            <a:endParaRPr/>
          </a:p>
          <a:p>
            <a:pPr indent="-341313" lvl="1" marL="798513" rtl="1" algn="r">
              <a:lnSpc>
                <a:spcPct val="100000"/>
              </a:lnSpc>
              <a:spcBef>
                <a:spcPts val="500"/>
              </a:spcBef>
              <a:spcAft>
                <a:spcPts val="0"/>
              </a:spcAft>
              <a:buClr>
                <a:srgbClr val="000000"/>
              </a:buClr>
              <a:buSzPts val="1500"/>
              <a:buChar char="⚪"/>
            </a:pPr>
            <a:r>
              <a:rPr lang="en-US" sz="2000"/>
              <a:t>تقييم دعم تدويل عناوين البريد الإلكتروني في تقرير برامج وخدمات البريد الإلكتروني:</a:t>
            </a:r>
            <a:r>
              <a:rPr lang="en-US" sz="2000" u="sng">
                <a:solidFill>
                  <a:schemeClr val="hlink"/>
                </a:solidFill>
                <a:hlinkClick r:id="rId12"/>
              </a:rPr>
              <a:t> UASG030</a:t>
            </a:r>
            <a:endParaRPr/>
          </a:p>
          <a:p>
            <a:pPr indent="-341313" lvl="1" marL="798513" rtl="1" algn="r">
              <a:lnSpc>
                <a:spcPct val="100000"/>
              </a:lnSpc>
              <a:spcBef>
                <a:spcPts val="500"/>
              </a:spcBef>
              <a:spcAft>
                <a:spcPts val="0"/>
              </a:spcAft>
              <a:buClr>
                <a:srgbClr val="000000"/>
              </a:buClr>
              <a:buSzPts val="1500"/>
              <a:buChar char="⚪"/>
            </a:pPr>
            <a:r>
              <a:rPr lang="en-US" sz="2000"/>
              <a:t>أمثلة على الأكواد الجاهزة للقبول الشامل بلغة جافا وبايثون وجافا سكريبت - </a:t>
            </a:r>
            <a:r>
              <a:rPr lang="en-US" sz="2000" u="sng">
                <a:solidFill>
                  <a:schemeClr val="hlink"/>
                </a:solidFill>
                <a:hlinkClick r:id="rId13"/>
              </a:rPr>
              <a:t>UASG043</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sz="24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sp>
        <p:nvSpPr>
          <p:cNvPr id="1239" name="Google Shape;1239;p45"/>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بعض المواد ذات الصلة</a:t>
            </a:r>
            <a:endParaRPr/>
          </a:p>
        </p:txBody>
      </p:sp>
      <p:pic>
        <p:nvPicPr>
          <p:cNvPr id="1240" name="Google Shape;1240;p45"/>
          <p:cNvPicPr preferRelativeResize="0"/>
          <p:nvPr/>
        </p:nvPicPr>
        <p:blipFill rotWithShape="1">
          <a:blip r:embed="rId14">
            <a:alphaModFix/>
          </a:blip>
          <a:srcRect b="0" l="0" r="0" t="0"/>
          <a:stretch/>
        </p:blipFill>
        <p:spPr>
          <a:xfrm>
            <a:off x="34290" y="32733"/>
            <a:ext cx="1241861" cy="56348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46"/>
          <p:cNvSpPr txBox="1"/>
          <p:nvPr>
            <p:ph type="title"/>
          </p:nvPr>
        </p:nvSpPr>
        <p:spPr>
          <a:xfrm>
            <a:off x="420689" y="42863"/>
            <a:ext cx="11329352" cy="530225"/>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2800"/>
              <a:buNone/>
            </a:pPr>
            <a:r>
              <a:rPr lang="en-US">
                <a:latin typeface="Arial"/>
                <a:ea typeface="Arial"/>
                <a:cs typeface="Arial"/>
                <a:sym typeface="Arial"/>
              </a:rPr>
              <a:t>تواصل مع ICANN - شكرًا لكم واطرحوا أسئلتكم</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g2d9a316ff51_0_0"/>
          <p:cNvSpPr txBox="1"/>
          <p:nvPr>
            <p:ph type="title"/>
          </p:nvPr>
        </p:nvSpPr>
        <p:spPr>
          <a:xfrm>
            <a:off x="499872" y="46179"/>
            <a:ext cx="11238738" cy="450600"/>
          </a:xfrm>
          <a:prstGeom prst="rect">
            <a:avLst/>
          </a:prstGeom>
          <a:noFill/>
          <a:ln>
            <a:noFill/>
          </a:ln>
        </p:spPr>
        <p:txBody>
          <a:bodyPr anchorCtr="0" anchor="t" bIns="45700" lIns="0" spcFirstLastPara="1" rIns="0" wrap="square" tIns="45700">
            <a:noAutofit/>
          </a:bodyPr>
          <a:lstStyle/>
          <a:p>
            <a:pPr indent="0" lvl="0" marL="0" marR="0" rtl="1" algn="r">
              <a:lnSpc>
                <a:spcPct val="100000"/>
              </a:lnSpc>
              <a:spcBef>
                <a:spcPts val="0"/>
              </a:spcBef>
              <a:spcAft>
                <a:spcPts val="0"/>
              </a:spcAft>
              <a:buClr>
                <a:srgbClr val="0B3458"/>
              </a:buClr>
              <a:buSzPts val="2800"/>
              <a:buFont typeface="Arial"/>
              <a:buNone/>
            </a:pPr>
            <a:r>
              <a:rPr lang="en-US"/>
              <a:t> دعم تدويل عناوين البريد الإلكتروني EAI عبر خوادم البريد الإلكتروني ضمن نطاقات gTLD</a:t>
            </a:r>
            <a:endParaRPr/>
          </a:p>
        </p:txBody>
      </p:sp>
      <p:pic>
        <p:nvPicPr>
          <p:cNvPr id="924" name="Google Shape;924;g2d9a316ff51_0_0"/>
          <p:cNvPicPr preferRelativeResize="0"/>
          <p:nvPr/>
        </p:nvPicPr>
        <p:blipFill rotWithShape="1">
          <a:blip r:embed="rId3">
            <a:alphaModFix/>
          </a:blip>
          <a:srcRect b="0" l="0" r="0" t="0"/>
          <a:stretch/>
        </p:blipFill>
        <p:spPr>
          <a:xfrm>
            <a:off x="1160489" y="1001725"/>
            <a:ext cx="9871026" cy="4011900"/>
          </a:xfrm>
          <a:prstGeom prst="rect">
            <a:avLst/>
          </a:prstGeom>
          <a:noFill/>
          <a:ln>
            <a:noFill/>
          </a:ln>
        </p:spPr>
      </p:pic>
      <p:sp>
        <p:nvSpPr>
          <p:cNvPr id="925" name="Google Shape;925;g2d9a316ff51_0_0"/>
          <p:cNvSpPr txBox="1"/>
          <p:nvPr/>
        </p:nvSpPr>
        <p:spPr>
          <a:xfrm>
            <a:off x="499872" y="5117400"/>
            <a:ext cx="11046669" cy="8160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من بين 33.7 مليون خادم بريد إلكتروني خضعت للاختبار في يناير/كانون الثاني لعام 2025، أظهرت نسبة 25.86% فقط دعمًا لعناوين البريد الإلكتروني المدوَّلة.</a:t>
            </a:r>
            <a:endParaRPr/>
          </a:p>
          <a:p>
            <a:pPr indent="-85725" lvl="0" marL="27432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g2d9a316ff51_0_0"/>
          <p:cNvSpPr txBox="1"/>
          <p:nvPr/>
        </p:nvSpPr>
        <p:spPr>
          <a:xfrm>
            <a:off x="3473075" y="5843755"/>
            <a:ext cx="4737600" cy="3078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المصدر: </a:t>
            </a:r>
            <a:r>
              <a:rPr b="0" i="1"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https://ithi.research.icann.org/graph-eai.html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6"/>
          <p:cNvSpPr txBox="1"/>
          <p:nvPr>
            <p:ph type="title"/>
          </p:nvPr>
        </p:nvSpPr>
        <p:spPr>
          <a:xfrm>
            <a:off x="420624" y="46180"/>
            <a:ext cx="1132941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بنية رسائل البريد الإلكتروني</a:t>
            </a:r>
            <a:endParaRPr/>
          </a:p>
        </p:txBody>
      </p:sp>
      <p:pic>
        <p:nvPicPr>
          <p:cNvPr id="933" name="Google Shape;933;p6"/>
          <p:cNvPicPr preferRelativeResize="0"/>
          <p:nvPr/>
        </p:nvPicPr>
        <p:blipFill rotWithShape="1">
          <a:blip r:embed="rId3">
            <a:alphaModFix/>
          </a:blip>
          <a:srcRect b="3148" l="0" r="21790" t="5232"/>
          <a:stretch/>
        </p:blipFill>
        <p:spPr>
          <a:xfrm>
            <a:off x="420624" y="1393393"/>
            <a:ext cx="4972395" cy="3933495"/>
          </a:xfrm>
          <a:prstGeom prst="rect">
            <a:avLst/>
          </a:prstGeom>
          <a:noFill/>
          <a:ln>
            <a:noFill/>
          </a:ln>
        </p:spPr>
      </p:pic>
      <p:sp>
        <p:nvSpPr>
          <p:cNvPr id="934" name="Google Shape;934;p6"/>
          <p:cNvSpPr txBox="1"/>
          <p:nvPr>
            <p:ph idx="1" type="body"/>
          </p:nvPr>
        </p:nvSpPr>
        <p:spPr>
          <a:xfrm>
            <a:off x="5737860" y="900503"/>
            <a:ext cx="6012180" cy="5348779"/>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solidFill>
                  <a:schemeClr val="accent1"/>
                </a:solidFill>
              </a:rPr>
              <a:t>المغلف</a:t>
            </a:r>
            <a:r>
              <a:rPr lang="en-US" sz="2000"/>
              <a:t> – المعلومات المصاحبة للرسالة أثناء النقل، بما في ذلك العنوان (العناوين) المرسل إليه، وعنوان الإرجاع الذي يمكن إرسال تقارير الخطأ أو الفشل إليه</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solidFill>
                  <a:schemeClr val="accent1"/>
                </a:solidFill>
              </a:rPr>
              <a:t>رأس الرسالة</a:t>
            </a:r>
            <a:r>
              <a:rPr lang="en-US" sz="2000"/>
              <a:t> – سلسلة من الحقول المنظمة باسم الرأس مثل "من:" "إلى:" أو "الموضوع:" متبوعة بمحتويات الرأس</a:t>
            </a:r>
            <a:endParaRPr/>
          </a:p>
          <a:p>
            <a:pPr indent="-341313" lvl="1" marL="798513" rtl="1" algn="r">
              <a:lnSpc>
                <a:spcPct val="100000"/>
              </a:lnSpc>
              <a:spcBef>
                <a:spcPts val="500"/>
              </a:spcBef>
              <a:spcAft>
                <a:spcPts val="0"/>
              </a:spcAft>
              <a:buClr>
                <a:srgbClr val="000000"/>
              </a:buClr>
              <a:buSzPts val="1500"/>
              <a:buChar char="⚪"/>
            </a:pPr>
            <a:r>
              <a:rPr lang="en-US" sz="2000"/>
              <a:t>التنسيق الحر، مثل "الموضوع":</a:t>
            </a:r>
            <a:endParaRPr/>
          </a:p>
          <a:p>
            <a:pPr indent="-341313" lvl="1" marL="798513" rtl="1" algn="r">
              <a:lnSpc>
                <a:spcPct val="100000"/>
              </a:lnSpc>
              <a:spcBef>
                <a:spcPts val="500"/>
              </a:spcBef>
              <a:spcAft>
                <a:spcPts val="0"/>
              </a:spcAft>
              <a:buClr>
                <a:srgbClr val="000000"/>
              </a:buClr>
              <a:buSzPts val="1500"/>
              <a:buChar char="⚪"/>
            </a:pPr>
            <a:r>
              <a:rPr lang="en-US" sz="2000"/>
              <a:t>التنسيق الثابت، مثل "التاريخ:" و"معرف الرسالة":</a:t>
            </a:r>
            <a:endParaRPr/>
          </a:p>
          <a:p>
            <a:pPr indent="-341313" lvl="1" marL="798513" rtl="1" algn="r">
              <a:lnSpc>
                <a:spcPct val="100000"/>
              </a:lnSpc>
              <a:spcBef>
                <a:spcPts val="500"/>
              </a:spcBef>
              <a:spcAft>
                <a:spcPts val="0"/>
              </a:spcAft>
              <a:buClr>
                <a:srgbClr val="000000"/>
              </a:buClr>
              <a:buSzPts val="1500"/>
              <a:buChar char="⚪"/>
            </a:pPr>
            <a:r>
              <a:rPr lang="en-US" sz="2000"/>
              <a:t>مجموعة من التنسيق الثابت والتنسيق الحر، مثل "إلى:" و"من:" و"نسخة": مع عناوين بتنسيق ثابت مع نص تعليق بتنسيق حر</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solidFill>
                  <a:schemeClr val="accent1"/>
                </a:solidFill>
              </a:rPr>
              <a:t>نص الرسالة</a:t>
            </a:r>
            <a:r>
              <a:rPr lang="en-US" sz="2000"/>
              <a:t> – محتويات الرسالة، التي قد تكون نصًا غير منسق، أو قد تكون جزءًا أو أكثر من أجزاء امتدادات البريد الإلكتروني متعدد الأغراض MIME المنسقة أو المشفرة</a:t>
            </a:r>
            <a:endParaRPr/>
          </a:p>
        </p:txBody>
      </p:sp>
      <p:sp>
        <p:nvSpPr>
          <p:cNvPr id="935" name="Google Shape;935;p6"/>
          <p:cNvSpPr txBox="1"/>
          <p:nvPr/>
        </p:nvSpPr>
        <p:spPr>
          <a:xfrm>
            <a:off x="496061" y="5464606"/>
            <a:ext cx="4821519" cy="659453"/>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500"/>
              <a:buFont typeface="Noto Sans Symbols"/>
              <a:buNone/>
            </a:pPr>
            <a:r>
              <a:rPr b="0" i="0" lang="en-US" sz="2000" u="none" cap="none" strike="noStrike">
                <a:solidFill>
                  <a:srgbClr val="000000"/>
                </a:solidFill>
                <a:latin typeface="Arial"/>
                <a:ea typeface="Arial"/>
                <a:cs typeface="Arial"/>
                <a:sym typeface="Arial"/>
              </a:rPr>
              <a:t>انظر </a:t>
            </a:r>
            <a:r>
              <a:rPr b="0" i="0" lang="en-US" sz="2000" u="sng" cap="none" strike="noStrike">
                <a:solidFill>
                  <a:srgbClr val="000000"/>
                </a:solidFill>
                <a:latin typeface="Arial"/>
                <a:ea typeface="Arial"/>
                <a:cs typeface="Arial"/>
                <a:sym typeface="Arial"/>
                <a:hlinkClick r:id="rId4">
                  <a:extLst>
                    <a:ext uri="{A12FA001-AC4F-418D-AE19-62706E023703}">
                      <ahyp:hlinkClr val="tx"/>
                    </a:ext>
                  </a:extLst>
                </a:hlinkClick>
              </a:rPr>
              <a:t>تدويل عناوين البريد الإلكتروني: نظرة عامة فنية</a:t>
            </a:r>
            <a:r>
              <a:rPr b="0" i="0" lang="en-US" sz="2000" u="none" cap="none" strike="noStrike">
                <a:solidFill>
                  <a:srgbClr val="000000"/>
                </a:solidFill>
                <a:latin typeface="Arial"/>
                <a:ea typeface="Arial"/>
                <a:cs typeface="Arial"/>
                <a:sym typeface="Arial"/>
              </a:rPr>
              <a:t> للحصول على التفاصيل</a:t>
            </a:r>
            <a:endParaRPr/>
          </a:p>
        </p:txBody>
      </p:sp>
      <p:pic>
        <p:nvPicPr>
          <p:cNvPr id="936" name="Google Shape;936;p6"/>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7"/>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أنظمة البريد الإلكتروني</a:t>
            </a:r>
            <a:endParaRPr/>
          </a:p>
        </p:txBody>
      </p:sp>
      <p:pic>
        <p:nvPicPr>
          <p:cNvPr id="943" name="Google Shape;943;p7"/>
          <p:cNvPicPr preferRelativeResize="0"/>
          <p:nvPr/>
        </p:nvPicPr>
        <p:blipFill rotWithShape="1">
          <a:blip r:embed="rId3">
            <a:alphaModFix/>
          </a:blip>
          <a:srcRect b="0" l="5267" r="4665" t="0"/>
          <a:stretch/>
        </p:blipFill>
        <p:spPr>
          <a:xfrm>
            <a:off x="34290" y="1274430"/>
            <a:ext cx="4683367" cy="3402500"/>
          </a:xfrm>
          <a:prstGeom prst="rect">
            <a:avLst/>
          </a:prstGeom>
          <a:noFill/>
          <a:ln>
            <a:noFill/>
          </a:ln>
        </p:spPr>
      </p:pic>
      <p:sp>
        <p:nvSpPr>
          <p:cNvPr id="944" name="Google Shape;944;p7"/>
          <p:cNvSpPr txBox="1"/>
          <p:nvPr>
            <p:ph idx="1" type="body"/>
          </p:nvPr>
        </p:nvSpPr>
        <p:spPr>
          <a:xfrm>
            <a:off x="5006339" y="929390"/>
            <a:ext cx="6695833" cy="5411449"/>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500"/>
              <a:buFont typeface="Noto Sans Symbols"/>
              <a:buChar char="◉"/>
            </a:pPr>
            <a:r>
              <a:rPr lang="en-US" sz="2000">
                <a:solidFill>
                  <a:schemeClr val="accent1"/>
                </a:solidFill>
              </a:rPr>
              <a:t>MUA</a:t>
            </a:r>
            <a:r>
              <a:rPr lang="en-US" sz="2000"/>
              <a:t> – وكيل مستخدم البريد – برنامج عميل يستخدمه الشخص لإرسال البريد واستلامه وإدارته</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solidFill>
                  <a:schemeClr val="accent1"/>
                </a:solidFill>
              </a:rPr>
              <a:t>MSA</a:t>
            </a:r>
            <a:r>
              <a:rPr lang="en-US" sz="2000"/>
              <a:t> – وكيل إرسال البريد – برنامج خادم يتلقى البريد من MUA ويقوم بإعداده للإرسال والتسليم</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solidFill>
                  <a:schemeClr val="accent1"/>
                </a:solidFill>
              </a:rPr>
              <a:t>MTA</a:t>
            </a:r>
            <a:r>
              <a:rPr lang="en-US" sz="2000"/>
              <a:t> – وكيل نقل البريد – برنامج خادم يرسل ويستقبل البريد من وإلى مضيفي الإنترنت الآخرين. يمكن لوكيل نقل الرسائل MTA إرسال البريد من وكيل MSA و/أو تسليم البريد إلى وكيل MDA</a:t>
            </a:r>
            <a:endParaRPr/>
          </a:p>
          <a:p>
            <a:pPr indent="-342900" lvl="0" marL="342900" rtl="1" algn="r">
              <a:lnSpc>
                <a:spcPct val="100000"/>
              </a:lnSpc>
              <a:spcBef>
                <a:spcPts val="2000"/>
              </a:spcBef>
              <a:spcAft>
                <a:spcPts val="0"/>
              </a:spcAft>
              <a:buClr>
                <a:srgbClr val="000000"/>
              </a:buClr>
              <a:buSzPts val="1500"/>
              <a:buFont typeface="Noto Sans Symbols"/>
              <a:buChar char="◉"/>
            </a:pPr>
            <a:r>
              <a:rPr lang="en-US" sz="2000">
                <a:solidFill>
                  <a:schemeClr val="accent1"/>
                </a:solidFill>
              </a:rPr>
              <a:t>MDA</a:t>
            </a:r>
            <a:r>
              <a:rPr lang="en-US" sz="2000"/>
              <a:t> – وكيل تسليم البريد – برنامج خادم يتعامل مع البريد الوارد ويخزنه عادةً في صندوق بريد أو مجلد</a:t>
            </a:r>
            <a:endParaRPr/>
          </a:p>
        </p:txBody>
      </p:sp>
      <p:sp>
        <p:nvSpPr>
          <p:cNvPr id="945" name="Google Shape;945;p7"/>
          <p:cNvSpPr txBox="1"/>
          <p:nvPr/>
        </p:nvSpPr>
        <p:spPr>
          <a:xfrm>
            <a:off x="420624" y="5092999"/>
            <a:ext cx="11281548" cy="573471"/>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500"/>
              <a:buFont typeface="Noto Sans Symbols"/>
              <a:buNone/>
            </a:pPr>
            <a:r>
              <a:rPr b="0" i="0" lang="en-US" sz="2000" u="none" cap="none" strike="noStrike">
                <a:solidFill>
                  <a:srgbClr val="000000"/>
                </a:solidFill>
                <a:latin typeface="Arial"/>
                <a:ea typeface="Arial"/>
                <a:cs typeface="Arial"/>
                <a:sym typeface="Arial"/>
              </a:rPr>
              <a:t>يقوم هؤلاء الوكلاء بالإنشاء والمعالجة لمغلف البريد الإلكتروني ورأس الرسالة ونص الرسالة ويحتاجون إلى التحسين للتعامل مع نص Unicode بتنسيق UTF8 لدعم EAI.</a:t>
            </a:r>
            <a:endParaRPr b="0" i="0" sz="2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500"/>
              <a:buFont typeface="Noto Sans Symbols"/>
              <a:buNone/>
            </a:pPr>
            <a:r>
              <a:rPr b="0" i="0" lang="en-US" sz="2000" u="none" cap="none" strike="noStrike">
                <a:solidFill>
                  <a:srgbClr val="000000"/>
                </a:solidFill>
                <a:latin typeface="Arial"/>
                <a:ea typeface="Arial"/>
                <a:cs typeface="Arial"/>
                <a:sym typeface="Arial"/>
              </a:rPr>
              <a:t>	 انظر </a:t>
            </a:r>
            <a:r>
              <a:rPr b="0" i="0" lang="en-US" sz="2000" u="sng" cap="none" strike="noStrike">
                <a:solidFill>
                  <a:srgbClr val="000000"/>
                </a:solidFill>
                <a:latin typeface="Arial"/>
                <a:ea typeface="Arial"/>
                <a:cs typeface="Arial"/>
                <a:sym typeface="Arial"/>
                <a:hlinkClick r:id="rId4">
                  <a:extLst>
                    <a:ext uri="{A12FA001-AC4F-418D-AE19-62706E023703}">
                      <ahyp:hlinkClr val="tx"/>
                    </a:ext>
                  </a:extLst>
                </a:hlinkClick>
              </a:rPr>
              <a:t>تدويل عناوين البريد الإلكتروني: نظرة عامة فنية</a:t>
            </a:r>
            <a:r>
              <a:rPr b="0" i="0" lang="en-US" sz="2000" u="none" cap="none" strike="noStrike">
                <a:solidFill>
                  <a:srgbClr val="000000"/>
                </a:solidFill>
                <a:latin typeface="Arial"/>
                <a:ea typeface="Arial"/>
                <a:cs typeface="Arial"/>
                <a:sym typeface="Arial"/>
              </a:rPr>
              <a:t> للحصول على التفاصيل</a:t>
            </a:r>
            <a:endParaRPr/>
          </a:p>
        </p:txBody>
      </p:sp>
      <p:pic>
        <p:nvPicPr>
          <p:cNvPr id="946" name="Google Shape;946;p7"/>
          <p:cNvPicPr preferRelativeResize="0"/>
          <p:nvPr/>
        </p:nvPicPr>
        <p:blipFill rotWithShape="1">
          <a:blip r:embed="rId5">
            <a:alphaModFix/>
          </a:blip>
          <a:srcRect b="0" l="0" r="0" t="0"/>
          <a:stretch/>
        </p:blipFill>
        <p:spPr>
          <a:xfrm>
            <a:off x="34290" y="32733"/>
            <a:ext cx="1241861" cy="5634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8"/>
          <p:cNvSpPr txBox="1"/>
          <p:nvPr>
            <p:ph idx="1" type="body"/>
          </p:nvPr>
        </p:nvSpPr>
        <p:spPr>
          <a:xfrm>
            <a:off x="841366" y="1015806"/>
            <a:ext cx="10794374" cy="5093164"/>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800"/>
              <a:buFont typeface="Noto Sans Symbols"/>
              <a:buChar char="◉"/>
            </a:pPr>
            <a:r>
              <a:rPr lang="en-US" sz="2400"/>
              <a:t>ما المقصود بتدويل عناوين البريد الإلكتروني EAI؟</a:t>
            </a:r>
            <a:endParaRPr/>
          </a:p>
          <a:p>
            <a:pPr indent="-341313" lvl="1" marL="798513" rtl="1" algn="r">
              <a:lnSpc>
                <a:spcPct val="100000"/>
              </a:lnSpc>
              <a:spcBef>
                <a:spcPts val="500"/>
              </a:spcBef>
              <a:spcAft>
                <a:spcPts val="0"/>
              </a:spcAft>
              <a:buClr>
                <a:srgbClr val="000000"/>
              </a:buClr>
              <a:buSzPts val="1800"/>
              <a:buChar char="⚪"/>
            </a:pPr>
            <a:r>
              <a:rPr lang="en-US" sz="2400"/>
              <a:t>وجود دعم UTF8 من أجل:</a:t>
            </a:r>
            <a:endParaRPr/>
          </a:p>
          <a:p>
            <a:pPr indent="-341313" lvl="2" marL="1255713" rtl="1" algn="r">
              <a:lnSpc>
                <a:spcPct val="100000"/>
              </a:lnSpc>
              <a:spcBef>
                <a:spcPts val="500"/>
              </a:spcBef>
              <a:spcAft>
                <a:spcPts val="0"/>
              </a:spcAft>
              <a:buClr>
                <a:srgbClr val="000000"/>
              </a:buClr>
              <a:buSzPts val="2400"/>
              <a:buChar char="•"/>
            </a:pPr>
            <a:r>
              <a:rPr lang="en-US" sz="2400"/>
              <a:t>اسم صندوق البريد (قبل العلامة @).</a:t>
            </a:r>
            <a:endParaRPr/>
          </a:p>
          <a:p>
            <a:pPr indent="-341313" lvl="2" marL="1255713" rtl="1" algn="r">
              <a:lnSpc>
                <a:spcPct val="100000"/>
              </a:lnSpc>
              <a:spcBef>
                <a:spcPts val="500"/>
              </a:spcBef>
              <a:spcAft>
                <a:spcPts val="0"/>
              </a:spcAft>
              <a:buClr>
                <a:srgbClr val="000000"/>
              </a:buClr>
              <a:buSzPts val="2400"/>
              <a:buChar char="•"/>
            </a:pPr>
            <a:r>
              <a:rPr lang="en-US" sz="2400"/>
              <a:t>اسم النطاق (بعد العلامة @).</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t>ما هو ليس تدويل عناوين البريد الإلكتروني EAI؟</a:t>
            </a:r>
            <a:endParaRPr/>
          </a:p>
          <a:p>
            <a:pPr indent="-341313" lvl="1" marL="798513" rtl="1" algn="r">
              <a:lnSpc>
                <a:spcPct val="100000"/>
              </a:lnSpc>
              <a:spcBef>
                <a:spcPts val="500"/>
              </a:spcBef>
              <a:spcAft>
                <a:spcPts val="0"/>
              </a:spcAft>
              <a:buClr>
                <a:srgbClr val="000000"/>
              </a:buClr>
              <a:buSzPts val="1800"/>
              <a:buChar char="⚪"/>
            </a:pPr>
            <a:r>
              <a:rPr lang="en-US" sz="2400"/>
              <a:t>وجود دعم UTF8 في:</a:t>
            </a:r>
            <a:endParaRPr/>
          </a:p>
          <a:p>
            <a:pPr indent="-341313" lvl="2" marL="1255713" rtl="1" algn="r">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0"/>
                  </a:ext>
                </a:extLst>
              </a:rPr>
              <a:t>سطر الموضوع.</a:t>
            </a:r>
            <a:endParaRPr/>
          </a:p>
          <a:p>
            <a:pPr indent="-341313" lvl="2" marL="1255713" rtl="1" algn="r">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1"/>
                  </a:ext>
                </a:extLst>
              </a:rPr>
              <a:t>تعليقات العنوان.</a:t>
            </a:r>
            <a:endParaRPr/>
          </a:p>
          <a:p>
            <a:pPr indent="-341313" lvl="2" marL="1255713" rtl="1" algn="r">
              <a:lnSpc>
                <a:spcPct val="100000"/>
              </a:lnSpc>
              <a:spcBef>
                <a:spcPts val="500"/>
              </a:spcBef>
              <a:spcAft>
                <a:spcPts val="0"/>
              </a:spcAft>
              <a:buClr>
                <a:srgbClr val="000000"/>
              </a:buClr>
              <a:buSzPts val="2400"/>
              <a:buChar char="•"/>
            </a:pPr>
            <a:r>
              <a:rPr lang="en-US" sz="2400">
                <a:extLst>
                  <a:ext uri="http://customooxmlschemas.google.com/">
                    <go:slidesCustomData xmlns:go="http://customooxmlschemas.google.com/" textRoundtripDataId="2"/>
                  </a:ext>
                </a:extLst>
              </a:rPr>
              <a:t>نص الرسالة</a:t>
            </a:r>
            <a:endParaRPr/>
          </a:p>
          <a:p>
            <a:pPr indent="-341313" lvl="1" marL="798513" rtl="1" algn="r">
              <a:lnSpc>
                <a:spcPct val="100000"/>
              </a:lnSpc>
              <a:spcBef>
                <a:spcPts val="500"/>
              </a:spcBef>
              <a:spcAft>
                <a:spcPts val="0"/>
              </a:spcAft>
              <a:buClr>
                <a:srgbClr val="000000"/>
              </a:buClr>
              <a:buSzPts val="1800"/>
              <a:buChar char="⚪"/>
            </a:pPr>
            <a:r>
              <a:rPr lang="en-US" sz="2400"/>
              <a:t>توفر امتدادات البريد الإلكتروني متعدد الأغراض MIME كل هذه الأشياء في البريد التقليدي.</a:t>
            </a:r>
            <a:endParaRPr/>
          </a:p>
          <a:p>
            <a:pPr indent="-341313" lvl="1" marL="798513" rtl="1" algn="r">
              <a:lnSpc>
                <a:spcPct val="100000"/>
              </a:lnSpc>
              <a:spcBef>
                <a:spcPts val="500"/>
              </a:spcBef>
              <a:spcAft>
                <a:spcPts val="0"/>
              </a:spcAft>
              <a:buClr>
                <a:srgbClr val="000000"/>
              </a:buClr>
              <a:buSzPts val="1800"/>
              <a:buChar char="⚪"/>
            </a:pPr>
            <a:r>
              <a:rPr lang="en-US" sz="2400"/>
              <a:t>استخدام أي مجموعة أحرف بخلاف UTF-8.</a:t>
            </a:r>
            <a:endParaRPr/>
          </a:p>
        </p:txBody>
      </p:sp>
      <p:sp>
        <p:nvSpPr>
          <p:cNvPr id="953" name="Google Shape;953;p8"/>
          <p:cNvSpPr txBox="1"/>
          <p:nvPr>
            <p:ph type="title"/>
          </p:nvPr>
        </p:nvSpPr>
        <p:spPr>
          <a:xfrm>
            <a:off x="420624" y="46180"/>
            <a:ext cx="1131798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تدويل عناوين البريد الإلكتروني</a:t>
            </a:r>
            <a:endParaRPr/>
          </a:p>
        </p:txBody>
      </p:sp>
      <p:pic>
        <p:nvPicPr>
          <p:cNvPr id="954" name="Google Shape;954;p8"/>
          <p:cNvPicPr preferRelativeResize="0"/>
          <p:nvPr/>
        </p:nvPicPr>
        <p:blipFill rotWithShape="1">
          <a:blip r:embed="rId3">
            <a:alphaModFix/>
          </a:blip>
          <a:srcRect b="0" l="0" r="0" t="0"/>
          <a:stretch/>
        </p:blipFill>
        <p:spPr>
          <a:xfrm>
            <a:off x="34290" y="32733"/>
            <a:ext cx="1241861" cy="563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pic>
        <p:nvPicPr>
          <p:cNvPr id="960" name="Google Shape;960;p9"/>
          <p:cNvPicPr preferRelativeResize="0"/>
          <p:nvPr/>
        </p:nvPicPr>
        <p:blipFill rotWithShape="1">
          <a:blip r:embed="rId3">
            <a:alphaModFix/>
          </a:blip>
          <a:srcRect b="0" l="0" r="0" t="0"/>
          <a:stretch/>
        </p:blipFill>
        <p:spPr>
          <a:xfrm>
            <a:off x="655220" y="937384"/>
            <a:ext cx="4205422" cy="1326116"/>
          </a:xfrm>
          <a:prstGeom prst="rect">
            <a:avLst/>
          </a:prstGeom>
          <a:noFill/>
          <a:ln>
            <a:noFill/>
          </a:ln>
        </p:spPr>
      </p:pic>
      <p:sp>
        <p:nvSpPr>
          <p:cNvPr id="961" name="Google Shape;961;p9"/>
          <p:cNvSpPr txBox="1"/>
          <p:nvPr>
            <p:ph idx="1" type="body"/>
          </p:nvPr>
        </p:nvSpPr>
        <p:spPr>
          <a:xfrm>
            <a:off x="4860642" y="937384"/>
            <a:ext cx="6866538" cy="5433435"/>
          </a:xfrm>
          <a:prstGeom prst="rect">
            <a:avLst/>
          </a:prstGeom>
          <a:noFill/>
          <a:ln>
            <a:noFill/>
          </a:ln>
        </p:spPr>
        <p:txBody>
          <a:bodyPr anchorCtr="0" anchor="t" bIns="0" lIns="0" spcFirstLastPara="1" rIns="0" wrap="square" tIns="0">
            <a:noAutofit/>
          </a:bodyPr>
          <a:lstStyle/>
          <a:p>
            <a:pPr indent="-342900" lvl="0" marL="342900" rtl="1" algn="r">
              <a:lnSpc>
                <a:spcPct val="100000"/>
              </a:lnSpc>
              <a:spcBef>
                <a:spcPts val="0"/>
              </a:spcBef>
              <a:spcAft>
                <a:spcPts val="0"/>
              </a:spcAft>
              <a:buClr>
                <a:srgbClr val="000000"/>
              </a:buClr>
              <a:buSzPts val="1800"/>
              <a:buFont typeface="Noto Sans Symbols"/>
              <a:buChar char="◉"/>
            </a:pPr>
            <a:r>
              <a:rPr lang="en-US" sz="2400">
                <a:solidFill>
                  <a:schemeClr val="accent1"/>
                </a:solidFill>
              </a:rPr>
              <a:t>لا يوجد دعم لتدويل عناوين البريد الإلكتروني EAI</a:t>
            </a:r>
            <a:r>
              <a:rPr lang="en-US" sz="2400">
                <a:solidFill>
                  <a:schemeClr val="dk1"/>
                </a:solidFill>
              </a:rPr>
              <a:t> –</a:t>
            </a:r>
            <a:r>
              <a:rPr lang="en-US" sz="2400"/>
              <a:t> فقط عناوين البريد الإلكتروني بترميز ASCII التي تدعمها الأدوات والخدمات.</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solidFill>
                  <a:schemeClr val="accent1"/>
                </a:solidFill>
              </a:rPr>
              <a:t>المستوى 1/فضي</a:t>
            </a:r>
            <a:r>
              <a:rPr lang="en-US" sz="2400">
                <a:solidFill>
                  <a:schemeClr val="dk1"/>
                </a:solidFill>
              </a:rPr>
              <a:t> –</a:t>
            </a:r>
            <a:r>
              <a:rPr lang="en-US" sz="2400"/>
              <a:t> يمكن تبادل البريد الإلكتروني باستخدام </a:t>
            </a:r>
            <a:br>
              <a:rPr lang="en-US" sz="2400"/>
            </a:br>
            <a:r>
              <a:rPr lang="en-US" sz="2400"/>
              <a:t>عناوين EAI.</a:t>
            </a:r>
            <a:endParaRPr/>
          </a:p>
          <a:p>
            <a:pPr indent="-341313" lvl="1" marL="798513" rtl="1" algn="r">
              <a:lnSpc>
                <a:spcPct val="100000"/>
              </a:lnSpc>
              <a:spcBef>
                <a:spcPts val="500"/>
              </a:spcBef>
              <a:spcAft>
                <a:spcPts val="0"/>
              </a:spcAft>
              <a:buClr>
                <a:srgbClr val="000000"/>
              </a:buClr>
              <a:buSzPts val="1800"/>
              <a:buChar char="⚪"/>
            </a:pPr>
            <a:r>
              <a:rPr lang="en-US" sz="2400"/>
              <a:t>تلقي بريد إلكتروني من عنوان EAI.</a:t>
            </a:r>
            <a:endParaRPr/>
          </a:p>
          <a:p>
            <a:pPr indent="-341313" lvl="1" marL="798513" rtl="1" algn="r">
              <a:lnSpc>
                <a:spcPct val="100000"/>
              </a:lnSpc>
              <a:spcBef>
                <a:spcPts val="500"/>
              </a:spcBef>
              <a:spcAft>
                <a:spcPts val="0"/>
              </a:spcAft>
              <a:buClr>
                <a:srgbClr val="000000"/>
              </a:buClr>
              <a:buSzPts val="1800"/>
              <a:buChar char="⚪"/>
            </a:pPr>
            <a:r>
              <a:rPr lang="en-US" sz="2400"/>
              <a:t>إرسال بريد إلكتروني إلى عنوان EAI.</a:t>
            </a:r>
            <a:endParaRPr/>
          </a:p>
          <a:p>
            <a:pPr indent="-341313" lvl="1" marL="798513" rtl="1" algn="r">
              <a:lnSpc>
                <a:spcPct val="100000"/>
              </a:lnSpc>
              <a:spcBef>
                <a:spcPts val="500"/>
              </a:spcBef>
              <a:spcAft>
                <a:spcPts val="0"/>
              </a:spcAft>
              <a:buClr>
                <a:srgbClr val="000000"/>
              </a:buClr>
              <a:buSzPts val="1800"/>
              <a:buChar char="⚪"/>
            </a:pPr>
            <a:r>
              <a:rPr lang="en-US" sz="2400"/>
              <a:t>لا يمكن إنشاء صندوق بريد واسم نطاق باستخدام UTF8.</a:t>
            </a:r>
            <a:endParaRPr/>
          </a:p>
          <a:p>
            <a:pPr indent="-342900" lvl="0" marL="342900" rtl="1" algn="r">
              <a:lnSpc>
                <a:spcPct val="100000"/>
              </a:lnSpc>
              <a:spcBef>
                <a:spcPts val="2000"/>
              </a:spcBef>
              <a:spcAft>
                <a:spcPts val="0"/>
              </a:spcAft>
              <a:buClr>
                <a:srgbClr val="000000"/>
              </a:buClr>
              <a:buSzPts val="1800"/>
              <a:buFont typeface="Noto Sans Symbols"/>
              <a:buChar char="◉"/>
            </a:pPr>
            <a:r>
              <a:rPr lang="en-US" sz="2400">
                <a:solidFill>
                  <a:schemeClr val="accent1"/>
                </a:solidFill>
              </a:rPr>
              <a:t>المستوى 2/ذهبي </a:t>
            </a:r>
            <a:r>
              <a:rPr lang="en-US" sz="2400">
                <a:solidFill>
                  <a:schemeClr val="dk1"/>
                </a:solidFill>
              </a:rPr>
              <a:t>–</a:t>
            </a:r>
            <a:r>
              <a:rPr lang="en-US" sz="2400"/>
              <a:t> يمكن إنشاء عناوين EAI.</a:t>
            </a:r>
            <a:endParaRPr/>
          </a:p>
          <a:p>
            <a:pPr indent="-341313" lvl="1" marL="798513" rtl="1" algn="r">
              <a:lnSpc>
                <a:spcPct val="100000"/>
              </a:lnSpc>
              <a:spcBef>
                <a:spcPts val="500"/>
              </a:spcBef>
              <a:spcAft>
                <a:spcPts val="0"/>
              </a:spcAft>
              <a:buClr>
                <a:srgbClr val="000000"/>
              </a:buClr>
              <a:buSzPts val="1800"/>
              <a:buChar char="⚪"/>
            </a:pPr>
            <a:r>
              <a:rPr lang="en-US" sz="2400"/>
              <a:t> تلقي بريد إلكتروني من عنوان EAI.</a:t>
            </a:r>
            <a:endParaRPr/>
          </a:p>
          <a:p>
            <a:pPr indent="-341313" lvl="1" marL="798513" rtl="1" algn="r">
              <a:lnSpc>
                <a:spcPct val="100000"/>
              </a:lnSpc>
              <a:spcBef>
                <a:spcPts val="500"/>
              </a:spcBef>
              <a:spcAft>
                <a:spcPts val="0"/>
              </a:spcAft>
              <a:buClr>
                <a:srgbClr val="000000"/>
              </a:buClr>
              <a:buSzPts val="1800"/>
              <a:buChar char="⚪"/>
            </a:pPr>
            <a:r>
              <a:rPr lang="en-US" sz="2400"/>
              <a:t>إرسال بريد إلكتروني إلى عنوان EAI.</a:t>
            </a:r>
            <a:endParaRPr/>
          </a:p>
          <a:p>
            <a:pPr indent="-341313" lvl="1" marL="798513" rtl="1" algn="r">
              <a:lnSpc>
                <a:spcPct val="100000"/>
              </a:lnSpc>
              <a:spcBef>
                <a:spcPts val="500"/>
              </a:spcBef>
              <a:spcAft>
                <a:spcPts val="0"/>
              </a:spcAft>
              <a:buClr>
                <a:srgbClr val="000000"/>
              </a:buClr>
              <a:buSzPts val="1800"/>
              <a:buChar char="⚪"/>
            </a:pPr>
            <a:r>
              <a:rPr lang="en-US" sz="2400"/>
              <a:t>إنشاء صندوق بريد واسم نطاق باستخدام UTF8.</a:t>
            </a:r>
            <a:endParaRPr/>
          </a:p>
          <a:p>
            <a:pPr indent="-227011" lvl="1" marL="798513" rtl="0" algn="l">
              <a:lnSpc>
                <a:spcPct val="100000"/>
              </a:lnSpc>
              <a:spcBef>
                <a:spcPts val="500"/>
              </a:spcBef>
              <a:spcAft>
                <a:spcPts val="0"/>
              </a:spcAft>
              <a:buClr>
                <a:srgbClr val="000000"/>
              </a:buClr>
              <a:buSzPts val="1800"/>
              <a:buNone/>
            </a:pPr>
            <a:r>
              <a:t/>
            </a:r>
            <a:endParaRPr sz="2400"/>
          </a:p>
          <a:p>
            <a:pPr indent="-227011" lvl="1" marL="798513" rtl="0" algn="l">
              <a:lnSpc>
                <a:spcPct val="100000"/>
              </a:lnSpc>
              <a:spcBef>
                <a:spcPts val="500"/>
              </a:spcBef>
              <a:spcAft>
                <a:spcPts val="0"/>
              </a:spcAft>
              <a:buClr>
                <a:srgbClr val="000000"/>
              </a:buClr>
              <a:buSzPts val="1800"/>
              <a:buNone/>
            </a:pPr>
            <a:r>
              <a:t/>
            </a:r>
            <a:endParaRPr sz="2400"/>
          </a:p>
        </p:txBody>
      </p:sp>
      <p:sp>
        <p:nvSpPr>
          <p:cNvPr id="962" name="Google Shape;962;p9"/>
          <p:cNvSpPr txBox="1"/>
          <p:nvPr>
            <p:ph type="title"/>
          </p:nvPr>
        </p:nvSpPr>
        <p:spPr>
          <a:xfrm>
            <a:off x="420624" y="46180"/>
            <a:ext cx="11306556" cy="45066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مستويات تنفيذ تدويل عناوين البريد الإلكتروني EAI</a:t>
            </a:r>
            <a:endParaRPr/>
          </a:p>
        </p:txBody>
      </p:sp>
      <p:pic>
        <p:nvPicPr>
          <p:cNvPr id="963" name="Google Shape;963;p9"/>
          <p:cNvPicPr preferRelativeResize="0"/>
          <p:nvPr/>
        </p:nvPicPr>
        <p:blipFill rotWithShape="1">
          <a:blip r:embed="rId4">
            <a:alphaModFix/>
          </a:blip>
          <a:srcRect b="0" l="0" r="0" t="0"/>
          <a:stretch/>
        </p:blipFill>
        <p:spPr>
          <a:xfrm>
            <a:off x="34290" y="32733"/>
            <a:ext cx="1241861" cy="5634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2017-05-30T19:34:46Z</dcterms:created>
  <dc:creator>Julio Polito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4450EB75-2FC0-4263-B115-C1E058B57D59</vt:lpwstr>
  </property>
  <property fmtid="{D5CDD505-2E9C-101B-9397-08002B2CF9AE}" pid="3" name="ArticulatePath">
    <vt:lpwstr>UA-EAI-Training-2hr-2025_LSPrep-ar</vt:lpwstr>
  </property>
</Properties>
</file>