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9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6858000" cx="12192000"/>
  <p:notesSz cx="6858000" cy="9144000"/>
  <p:embeddedFontLst>
    <p:embeddedFont>
      <p:font typeface="Open Sans Light"/>
      <p:regular r:id="rId83"/>
      <p:bold r:id="rId84"/>
      <p:italic r:id="rId85"/>
      <p:boldItalic r:id="rId86"/>
    </p:embeddedFont>
    <p:embeddedFont>
      <p:font typeface="Open Sans"/>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16">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91" roundtripDataSignature="AMtx7mjT/8tvFSA+9VBF+r1ylIe+IXAf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16"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OpenSansLight-bold.fntdata"/><Relationship Id="rId83" Type="http://schemas.openxmlformats.org/officeDocument/2006/relationships/font" Target="fonts/OpenSansLight-regular.fntdata"/><Relationship Id="rId42" Type="http://schemas.openxmlformats.org/officeDocument/2006/relationships/slide" Target="slides/slide36.xml"/><Relationship Id="rId86" Type="http://schemas.openxmlformats.org/officeDocument/2006/relationships/font" Target="fonts/OpenSansLight-boldItalic.fntdata"/><Relationship Id="rId41" Type="http://schemas.openxmlformats.org/officeDocument/2006/relationships/slide" Target="slides/slide35.xml"/><Relationship Id="rId85" Type="http://schemas.openxmlformats.org/officeDocument/2006/relationships/font" Target="fonts/OpenSansLight-italic.fntdata"/><Relationship Id="rId44" Type="http://schemas.openxmlformats.org/officeDocument/2006/relationships/slide" Target="slides/slide38.xml"/><Relationship Id="rId88" Type="http://schemas.openxmlformats.org/officeDocument/2006/relationships/font" Target="fonts/OpenSans-bold.fntdata"/><Relationship Id="rId43" Type="http://schemas.openxmlformats.org/officeDocument/2006/relationships/slide" Target="slides/slide37.xml"/><Relationship Id="rId87" Type="http://schemas.openxmlformats.org/officeDocument/2006/relationships/font" Target="fonts/OpenSans-regular.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OpenSans-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customschemas.google.com/relationships/presentationmetadata" Target="metadata"/><Relationship Id="rId90" Type="http://schemas.openxmlformats.org/officeDocument/2006/relationships/font" Target="fonts/OpenSans-bold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2" name="Google Shape;144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7" name="Shape 1547"/>
        <p:cNvGrpSpPr/>
        <p:nvPr/>
      </p:nvGrpSpPr>
      <p:grpSpPr>
        <a:xfrm>
          <a:off x="0" y="0"/>
          <a:ext cx="0" cy="0"/>
          <a:chOff x="0" y="0"/>
          <a:chExt cx="0" cy="0"/>
        </a:xfrm>
      </p:grpSpPr>
      <p:sp>
        <p:nvSpPr>
          <p:cNvPr id="1548" name="Google Shape;154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9" name="Google Shape;154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0" name="Google Shape;155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7" name="Shape 1557"/>
        <p:cNvGrpSpPr/>
        <p:nvPr/>
      </p:nvGrpSpPr>
      <p:grpSpPr>
        <a:xfrm>
          <a:off x="0" y="0"/>
          <a:ext cx="0" cy="0"/>
          <a:chOff x="0" y="0"/>
          <a:chExt cx="0" cy="0"/>
        </a:xfrm>
      </p:grpSpPr>
      <p:sp>
        <p:nvSpPr>
          <p:cNvPr id="1558" name="Google Shape;1558;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9" name="Google Shape;155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2" name="Shape 1562"/>
        <p:cNvGrpSpPr/>
        <p:nvPr/>
      </p:nvGrpSpPr>
      <p:grpSpPr>
        <a:xfrm>
          <a:off x="0" y="0"/>
          <a:ext cx="0" cy="0"/>
          <a:chOff x="0" y="0"/>
          <a:chExt cx="0" cy="0"/>
        </a:xfrm>
      </p:grpSpPr>
      <p:sp>
        <p:nvSpPr>
          <p:cNvPr id="1563" name="Google Shape;156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4" name="Google Shape;156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5" name="Google Shape;1565;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2" name="Google Shape;157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3" name="Google Shape;157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8" name="Shape 1578"/>
        <p:cNvGrpSpPr/>
        <p:nvPr/>
      </p:nvGrpSpPr>
      <p:grpSpPr>
        <a:xfrm>
          <a:off x="0" y="0"/>
          <a:ext cx="0" cy="0"/>
          <a:chOff x="0" y="0"/>
          <a:chExt cx="0" cy="0"/>
        </a:xfrm>
      </p:grpSpPr>
      <p:sp>
        <p:nvSpPr>
          <p:cNvPr id="1579" name="Google Shape;157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0" name="Google Shape;158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5" name="Google Shape;158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586" name="Google Shape;1586;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3" name="Google Shape;159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1594" name="Google Shape;1594;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2" name="Google Shape;1602;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1603" name="Google Shape;1603;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2" name="Google Shape;161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13" name="Google Shape;161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9" name="Shape 1619"/>
        <p:cNvGrpSpPr/>
        <p:nvPr/>
      </p:nvGrpSpPr>
      <p:grpSpPr>
        <a:xfrm>
          <a:off x="0" y="0"/>
          <a:ext cx="0" cy="0"/>
          <a:chOff x="0" y="0"/>
          <a:chExt cx="0" cy="0"/>
        </a:xfrm>
      </p:grpSpPr>
      <p:sp>
        <p:nvSpPr>
          <p:cNvPr id="1620" name="Google Shape;162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1" name="Google Shape;1621;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22" name="Google Shape;1622;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0" name="Google Shape;145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1" name="Google Shape;1451;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7" name="Shape 1627"/>
        <p:cNvGrpSpPr/>
        <p:nvPr/>
      </p:nvGrpSpPr>
      <p:grpSpPr>
        <a:xfrm>
          <a:off x="0" y="0"/>
          <a:ext cx="0" cy="0"/>
          <a:chOff x="0" y="0"/>
          <a:chExt cx="0" cy="0"/>
        </a:xfrm>
      </p:grpSpPr>
      <p:sp>
        <p:nvSpPr>
          <p:cNvPr id="1628" name="Google Shape;162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9" name="Google Shape;162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630" name="Google Shape;163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7" name="Google Shape;1637;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8" name="Google Shape;1638;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5" name="Google Shape;164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6" name="Google Shape;1646;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1" name="Shape 1651"/>
        <p:cNvGrpSpPr/>
        <p:nvPr/>
      </p:nvGrpSpPr>
      <p:grpSpPr>
        <a:xfrm>
          <a:off x="0" y="0"/>
          <a:ext cx="0" cy="0"/>
          <a:chOff x="0" y="0"/>
          <a:chExt cx="0" cy="0"/>
        </a:xfrm>
      </p:grpSpPr>
      <p:sp>
        <p:nvSpPr>
          <p:cNvPr id="1652" name="Google Shape;165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3" name="Google Shape;165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4" name="Google Shape;165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2" name="Google Shape;1662;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3" name="Google Shape;1663;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0" name="Google Shape;167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71" name="Google Shape;1671;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8" name="Shape 1678"/>
        <p:cNvGrpSpPr/>
        <p:nvPr/>
      </p:nvGrpSpPr>
      <p:grpSpPr>
        <a:xfrm>
          <a:off x="0" y="0"/>
          <a:ext cx="0" cy="0"/>
          <a:chOff x="0" y="0"/>
          <a:chExt cx="0" cy="0"/>
        </a:xfrm>
      </p:grpSpPr>
      <p:sp>
        <p:nvSpPr>
          <p:cNvPr id="1679" name="Google Shape;167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0" name="Google Shape;168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1" name="Google Shape;1681;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8" name="Google Shape;168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9" name="Google Shape;168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6" name="Google Shape;169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7" name="Google Shape;1697;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2" name="Shape 1702"/>
        <p:cNvGrpSpPr/>
        <p:nvPr/>
      </p:nvGrpSpPr>
      <p:grpSpPr>
        <a:xfrm>
          <a:off x="0" y="0"/>
          <a:ext cx="0" cy="0"/>
          <a:chOff x="0" y="0"/>
          <a:chExt cx="0" cy="0"/>
        </a:xfrm>
      </p:grpSpPr>
      <p:sp>
        <p:nvSpPr>
          <p:cNvPr id="1703" name="Google Shape;170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4" name="Google Shape;1704;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5" name="Google Shape;1705;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6" name="Shape 1456"/>
        <p:cNvGrpSpPr/>
        <p:nvPr/>
      </p:nvGrpSpPr>
      <p:grpSpPr>
        <a:xfrm>
          <a:off x="0" y="0"/>
          <a:ext cx="0" cy="0"/>
          <a:chOff x="0" y="0"/>
          <a:chExt cx="0" cy="0"/>
        </a:xfrm>
      </p:grpSpPr>
      <p:sp>
        <p:nvSpPr>
          <p:cNvPr id="1457" name="Google Shape;145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8" name="Google Shape;145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2" name="Google Shape;1712;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3" name="Google Shape;1713;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8" name="Shape 1718"/>
        <p:cNvGrpSpPr/>
        <p:nvPr/>
      </p:nvGrpSpPr>
      <p:grpSpPr>
        <a:xfrm>
          <a:off x="0" y="0"/>
          <a:ext cx="0" cy="0"/>
          <a:chOff x="0" y="0"/>
          <a:chExt cx="0" cy="0"/>
        </a:xfrm>
      </p:grpSpPr>
      <p:sp>
        <p:nvSpPr>
          <p:cNvPr id="1719" name="Google Shape;1719;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0" name="Google Shape;172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1" name="Google Shape;1721;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8" name="Google Shape;1728;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1" name="Shape 1731"/>
        <p:cNvGrpSpPr/>
        <p:nvPr/>
      </p:nvGrpSpPr>
      <p:grpSpPr>
        <a:xfrm>
          <a:off x="0" y="0"/>
          <a:ext cx="0" cy="0"/>
          <a:chOff x="0" y="0"/>
          <a:chExt cx="0" cy="0"/>
        </a:xfrm>
      </p:grpSpPr>
      <p:sp>
        <p:nvSpPr>
          <p:cNvPr id="1732" name="Google Shape;173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3" name="Google Shape;173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4" name="Google Shape;1734;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9" name="Shape 1739"/>
        <p:cNvGrpSpPr/>
        <p:nvPr/>
      </p:nvGrpSpPr>
      <p:grpSpPr>
        <a:xfrm>
          <a:off x="0" y="0"/>
          <a:ext cx="0" cy="0"/>
          <a:chOff x="0" y="0"/>
          <a:chExt cx="0" cy="0"/>
        </a:xfrm>
      </p:grpSpPr>
      <p:sp>
        <p:nvSpPr>
          <p:cNvPr id="1740" name="Google Shape;1740;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1" name="Google Shape;174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2" name="Google Shape;1742;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7" name="Shape 1747"/>
        <p:cNvGrpSpPr/>
        <p:nvPr/>
      </p:nvGrpSpPr>
      <p:grpSpPr>
        <a:xfrm>
          <a:off x="0" y="0"/>
          <a:ext cx="0" cy="0"/>
          <a:chOff x="0" y="0"/>
          <a:chExt cx="0" cy="0"/>
        </a:xfrm>
      </p:grpSpPr>
      <p:sp>
        <p:nvSpPr>
          <p:cNvPr id="1748" name="Google Shape;1748;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9" name="Google Shape;174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6" name="Google Shape;1756;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7" name="Google Shape;1757;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4" name="Google Shape;1764;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5" name="Google Shape;1765;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2" name="Google Shape;1772;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73" name="Google Shape;1773;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8" name="Shape 1778"/>
        <p:cNvGrpSpPr/>
        <p:nvPr/>
      </p:nvGrpSpPr>
      <p:grpSpPr>
        <a:xfrm>
          <a:off x="0" y="0"/>
          <a:ext cx="0" cy="0"/>
          <a:chOff x="0" y="0"/>
          <a:chExt cx="0" cy="0"/>
        </a:xfrm>
      </p:grpSpPr>
      <p:sp>
        <p:nvSpPr>
          <p:cNvPr id="1779" name="Google Shape;177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0" name="Google Shape;178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3" name="Google Shape;14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6" name="Google Shape;1786;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7" name="Google Shape;1787;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4" name="Google Shape;1794;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9" name="Shape 1799"/>
        <p:cNvGrpSpPr/>
        <p:nvPr/>
      </p:nvGrpSpPr>
      <p:grpSpPr>
        <a:xfrm>
          <a:off x="0" y="0"/>
          <a:ext cx="0" cy="0"/>
          <a:chOff x="0" y="0"/>
          <a:chExt cx="0" cy="0"/>
        </a:xfrm>
      </p:grpSpPr>
      <p:sp>
        <p:nvSpPr>
          <p:cNvPr id="1800" name="Google Shape;1800;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1" name="Google Shape;1801;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8" name="Google Shape;180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2" name="Shape 1812"/>
        <p:cNvGrpSpPr/>
        <p:nvPr/>
      </p:nvGrpSpPr>
      <p:grpSpPr>
        <a:xfrm>
          <a:off x="0" y="0"/>
          <a:ext cx="0" cy="0"/>
          <a:chOff x="0" y="0"/>
          <a:chExt cx="0" cy="0"/>
        </a:xfrm>
      </p:grpSpPr>
      <p:sp>
        <p:nvSpPr>
          <p:cNvPr id="1813" name="Google Shape;1813;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4" name="Google Shape;1814;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9" name="Shape 1819"/>
        <p:cNvGrpSpPr/>
        <p:nvPr/>
      </p:nvGrpSpPr>
      <p:grpSpPr>
        <a:xfrm>
          <a:off x="0" y="0"/>
          <a:ext cx="0" cy="0"/>
          <a:chOff x="0" y="0"/>
          <a:chExt cx="0" cy="0"/>
        </a:xfrm>
      </p:grpSpPr>
      <p:sp>
        <p:nvSpPr>
          <p:cNvPr id="1820" name="Google Shape;1820;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1" name="Google Shape;182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6" name="Shape 1826"/>
        <p:cNvGrpSpPr/>
        <p:nvPr/>
      </p:nvGrpSpPr>
      <p:grpSpPr>
        <a:xfrm>
          <a:off x="0" y="0"/>
          <a:ext cx="0" cy="0"/>
          <a:chOff x="0" y="0"/>
          <a:chExt cx="0" cy="0"/>
        </a:xfrm>
      </p:grpSpPr>
      <p:sp>
        <p:nvSpPr>
          <p:cNvPr id="1827" name="Google Shape;1827;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8" name="Google Shape;1828;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35" name="Google Shape;183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0" name="Shape 1840"/>
        <p:cNvGrpSpPr/>
        <p:nvPr/>
      </p:nvGrpSpPr>
      <p:grpSpPr>
        <a:xfrm>
          <a:off x="0" y="0"/>
          <a:ext cx="0" cy="0"/>
          <a:chOff x="0" y="0"/>
          <a:chExt cx="0" cy="0"/>
        </a:xfrm>
      </p:grpSpPr>
      <p:sp>
        <p:nvSpPr>
          <p:cNvPr id="1841" name="Google Shape;1841;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2" name="Google Shape;1842;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7" name="Google Shape;1847;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8" name="Google Shape;1848;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8" name="Shape 1468"/>
        <p:cNvGrpSpPr/>
        <p:nvPr/>
      </p:nvGrpSpPr>
      <p:grpSpPr>
        <a:xfrm>
          <a:off x="0" y="0"/>
          <a:ext cx="0" cy="0"/>
          <a:chOff x="0" y="0"/>
          <a:chExt cx="0" cy="0"/>
        </a:xfrm>
      </p:grpSpPr>
      <p:sp>
        <p:nvSpPr>
          <p:cNvPr id="1469" name="Google Shape;146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0" name="Google Shape;147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1" name="Google Shape;147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5" name="Google Shape;1855;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6" name="Google Shape;1856;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1" name="Shape 1861"/>
        <p:cNvGrpSpPr/>
        <p:nvPr/>
      </p:nvGrpSpPr>
      <p:grpSpPr>
        <a:xfrm>
          <a:off x="0" y="0"/>
          <a:ext cx="0" cy="0"/>
          <a:chOff x="0" y="0"/>
          <a:chExt cx="0" cy="0"/>
        </a:xfrm>
      </p:grpSpPr>
      <p:sp>
        <p:nvSpPr>
          <p:cNvPr id="1862" name="Google Shape;1862;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3" name="Google Shape;1863;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4" name="Google Shape;1864;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9" name="Shape 1869"/>
        <p:cNvGrpSpPr/>
        <p:nvPr/>
      </p:nvGrpSpPr>
      <p:grpSpPr>
        <a:xfrm>
          <a:off x="0" y="0"/>
          <a:ext cx="0" cy="0"/>
          <a:chOff x="0" y="0"/>
          <a:chExt cx="0" cy="0"/>
        </a:xfrm>
      </p:grpSpPr>
      <p:sp>
        <p:nvSpPr>
          <p:cNvPr id="1870" name="Google Shape;1870;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1" name="Google Shape;1871;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6" name="Shape 1876"/>
        <p:cNvGrpSpPr/>
        <p:nvPr/>
      </p:nvGrpSpPr>
      <p:grpSpPr>
        <a:xfrm>
          <a:off x="0" y="0"/>
          <a:ext cx="0" cy="0"/>
          <a:chOff x="0" y="0"/>
          <a:chExt cx="0" cy="0"/>
        </a:xfrm>
      </p:grpSpPr>
      <p:sp>
        <p:nvSpPr>
          <p:cNvPr id="1877" name="Google Shape;1877;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8" name="Google Shape;1878;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3" name="Shape 1883"/>
        <p:cNvGrpSpPr/>
        <p:nvPr/>
      </p:nvGrpSpPr>
      <p:grpSpPr>
        <a:xfrm>
          <a:off x="0" y="0"/>
          <a:ext cx="0" cy="0"/>
          <a:chOff x="0" y="0"/>
          <a:chExt cx="0" cy="0"/>
        </a:xfrm>
      </p:grpSpPr>
      <p:sp>
        <p:nvSpPr>
          <p:cNvPr id="1884" name="Google Shape;1884;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5" name="Google Shape;188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1" name="Google Shape;1891;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2" name="Google Shape;1892;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7" name="Shape 1897"/>
        <p:cNvGrpSpPr/>
        <p:nvPr/>
      </p:nvGrpSpPr>
      <p:grpSpPr>
        <a:xfrm>
          <a:off x="0" y="0"/>
          <a:ext cx="0" cy="0"/>
          <a:chOff x="0" y="0"/>
          <a:chExt cx="0" cy="0"/>
        </a:xfrm>
      </p:grpSpPr>
      <p:sp>
        <p:nvSpPr>
          <p:cNvPr id="1898" name="Google Shape;1898;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9" name="Google Shape;1899;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0" name="Google Shape;1900;p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5" name="Shape 1905"/>
        <p:cNvGrpSpPr/>
        <p:nvPr/>
      </p:nvGrpSpPr>
      <p:grpSpPr>
        <a:xfrm>
          <a:off x="0" y="0"/>
          <a:ext cx="0" cy="0"/>
          <a:chOff x="0" y="0"/>
          <a:chExt cx="0" cy="0"/>
        </a:xfrm>
      </p:grpSpPr>
      <p:sp>
        <p:nvSpPr>
          <p:cNvPr id="1906" name="Google Shape;1906;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7" name="Google Shape;1907;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8" name="Google Shape;1908;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3" name="Shape 1913"/>
        <p:cNvGrpSpPr/>
        <p:nvPr/>
      </p:nvGrpSpPr>
      <p:grpSpPr>
        <a:xfrm>
          <a:off x="0" y="0"/>
          <a:ext cx="0" cy="0"/>
          <a:chOff x="0" y="0"/>
          <a:chExt cx="0" cy="0"/>
        </a:xfrm>
      </p:grpSpPr>
      <p:sp>
        <p:nvSpPr>
          <p:cNvPr id="1914" name="Google Shape;1914;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5" name="Google Shape;1915;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6" name="Google Shape;1916;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1" name="Shape 1921"/>
        <p:cNvGrpSpPr/>
        <p:nvPr/>
      </p:nvGrpSpPr>
      <p:grpSpPr>
        <a:xfrm>
          <a:off x="0" y="0"/>
          <a:ext cx="0" cy="0"/>
          <a:chOff x="0" y="0"/>
          <a:chExt cx="0" cy="0"/>
        </a:xfrm>
      </p:grpSpPr>
      <p:sp>
        <p:nvSpPr>
          <p:cNvPr id="1922" name="Google Shape;1922;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3" name="Google Shape;1923;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4" name="Google Shape;1924;p5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6" name="Shape 1476"/>
        <p:cNvGrpSpPr/>
        <p:nvPr/>
      </p:nvGrpSpPr>
      <p:grpSpPr>
        <a:xfrm>
          <a:off x="0" y="0"/>
          <a:ext cx="0" cy="0"/>
          <a:chOff x="0" y="0"/>
          <a:chExt cx="0" cy="0"/>
        </a:xfrm>
      </p:grpSpPr>
      <p:sp>
        <p:nvSpPr>
          <p:cNvPr id="1477" name="Google Shape;147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8" name="Google Shape;147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79" name="Google Shape;1479;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9" name="Shape 1929"/>
        <p:cNvGrpSpPr/>
        <p:nvPr/>
      </p:nvGrpSpPr>
      <p:grpSpPr>
        <a:xfrm>
          <a:off x="0" y="0"/>
          <a:ext cx="0" cy="0"/>
          <a:chOff x="0" y="0"/>
          <a:chExt cx="0" cy="0"/>
        </a:xfrm>
      </p:grpSpPr>
      <p:sp>
        <p:nvSpPr>
          <p:cNvPr id="1930" name="Google Shape;1930;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1" name="Google Shape;1931;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2" name="Google Shape;1932;p6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7" name="Shape 1937"/>
        <p:cNvGrpSpPr/>
        <p:nvPr/>
      </p:nvGrpSpPr>
      <p:grpSpPr>
        <a:xfrm>
          <a:off x="0" y="0"/>
          <a:ext cx="0" cy="0"/>
          <a:chOff x="0" y="0"/>
          <a:chExt cx="0" cy="0"/>
        </a:xfrm>
      </p:grpSpPr>
      <p:sp>
        <p:nvSpPr>
          <p:cNvPr id="1938" name="Google Shape;1938;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9" name="Google Shape;1939;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3" name="Shape 1943"/>
        <p:cNvGrpSpPr/>
        <p:nvPr/>
      </p:nvGrpSpPr>
      <p:grpSpPr>
        <a:xfrm>
          <a:off x="0" y="0"/>
          <a:ext cx="0" cy="0"/>
          <a:chOff x="0" y="0"/>
          <a:chExt cx="0" cy="0"/>
        </a:xfrm>
      </p:grpSpPr>
      <p:sp>
        <p:nvSpPr>
          <p:cNvPr id="1944" name="Google Shape;1944;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5" name="Google Shape;1945;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6" name="Google Shape;1946;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1" name="Shape 1951"/>
        <p:cNvGrpSpPr/>
        <p:nvPr/>
      </p:nvGrpSpPr>
      <p:grpSpPr>
        <a:xfrm>
          <a:off x="0" y="0"/>
          <a:ext cx="0" cy="0"/>
          <a:chOff x="0" y="0"/>
          <a:chExt cx="0" cy="0"/>
        </a:xfrm>
      </p:grpSpPr>
      <p:sp>
        <p:nvSpPr>
          <p:cNvPr id="1952" name="Google Shape;1952;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3" name="Google Shape;1953;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4" name="Google Shape;1954;p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9" name="Shape 1959"/>
        <p:cNvGrpSpPr/>
        <p:nvPr/>
      </p:nvGrpSpPr>
      <p:grpSpPr>
        <a:xfrm>
          <a:off x="0" y="0"/>
          <a:ext cx="0" cy="0"/>
          <a:chOff x="0" y="0"/>
          <a:chExt cx="0" cy="0"/>
        </a:xfrm>
      </p:grpSpPr>
      <p:sp>
        <p:nvSpPr>
          <p:cNvPr id="1960" name="Google Shape;1960;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1" name="Google Shape;1961;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2" name="Google Shape;1962;p6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9" name="Google Shape;1969;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0" name="Google Shape;1970;p6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5" name="Shape 1975"/>
        <p:cNvGrpSpPr/>
        <p:nvPr/>
      </p:nvGrpSpPr>
      <p:grpSpPr>
        <a:xfrm>
          <a:off x="0" y="0"/>
          <a:ext cx="0" cy="0"/>
          <a:chOff x="0" y="0"/>
          <a:chExt cx="0" cy="0"/>
        </a:xfrm>
      </p:grpSpPr>
      <p:sp>
        <p:nvSpPr>
          <p:cNvPr id="1976" name="Google Shape;1976;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7" name="Google Shape;1977;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8" name="Google Shape;1978;p6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3" name="Shape 1983"/>
        <p:cNvGrpSpPr/>
        <p:nvPr/>
      </p:nvGrpSpPr>
      <p:grpSpPr>
        <a:xfrm>
          <a:off x="0" y="0"/>
          <a:ext cx="0" cy="0"/>
          <a:chOff x="0" y="0"/>
          <a:chExt cx="0" cy="0"/>
        </a:xfrm>
      </p:grpSpPr>
      <p:sp>
        <p:nvSpPr>
          <p:cNvPr id="1984" name="Google Shape;1984;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5" name="Google Shape;1985;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6" name="Google Shape;1986;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1" name="Shape 1991"/>
        <p:cNvGrpSpPr/>
        <p:nvPr/>
      </p:nvGrpSpPr>
      <p:grpSpPr>
        <a:xfrm>
          <a:off x="0" y="0"/>
          <a:ext cx="0" cy="0"/>
          <a:chOff x="0" y="0"/>
          <a:chExt cx="0" cy="0"/>
        </a:xfrm>
      </p:grpSpPr>
      <p:sp>
        <p:nvSpPr>
          <p:cNvPr id="1992" name="Google Shape;1992;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3" name="Google Shape;1993;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4" name="Google Shape;1994;p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1" name="Google Shape;2001;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5" name="Shape 1485"/>
        <p:cNvGrpSpPr/>
        <p:nvPr/>
      </p:nvGrpSpPr>
      <p:grpSpPr>
        <a:xfrm>
          <a:off x="0" y="0"/>
          <a:ext cx="0" cy="0"/>
          <a:chOff x="0" y="0"/>
          <a:chExt cx="0" cy="0"/>
        </a:xfrm>
      </p:grpSpPr>
      <p:sp>
        <p:nvSpPr>
          <p:cNvPr id="1486" name="Google Shape;1486;g3395f6b365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7" name="Google Shape;1487;g3395f6b365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b="1" lang="en-US" sz="1800">
                <a:latin typeface="Calibri"/>
                <a:ea typeface="Calibri"/>
                <a:cs typeface="Calibri"/>
                <a:sym typeface="Calibri"/>
              </a:rPr>
              <a:t>Passage à un point par serveur MX – plusieurs serveurs MX peuvent renvoyer aux mêmes adresses IP.</a:t>
            </a:r>
            <a:endParaRPr b="1"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lang="en-US" sz="1800">
                <a:latin typeface="Calibri"/>
                <a:ea typeface="Calibri"/>
                <a:cs typeface="Calibri"/>
                <a:sym typeface="Calibri"/>
              </a:rPr>
              <a:t>Complet : </a:t>
            </a:r>
            <a:r>
              <a:rPr lang="en-US" sz="1800">
                <a:latin typeface="Calibri"/>
                <a:ea typeface="Calibri"/>
                <a:cs typeface="Calibri"/>
                <a:sym typeface="Calibri"/>
              </a:rPr>
              <a:t>tous les IP résolus ont passé les tests avec succès.</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lang="en-US" sz="1800">
                <a:latin typeface="Calibri"/>
                <a:ea typeface="Calibri"/>
                <a:cs typeface="Calibri"/>
                <a:sym typeface="Calibri"/>
              </a:rPr>
              <a:t>Partiel :</a:t>
            </a:r>
            <a:r>
              <a:rPr lang="en-US" sz="1800">
                <a:latin typeface="Calibri"/>
                <a:ea typeface="Calibri"/>
                <a:cs typeface="Calibri"/>
                <a:sym typeface="Calibri"/>
              </a:rPr>
              <a:t> certains IP ont passé les tests avec succès, d’autres non.</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lang="en-US" sz="1800">
                <a:latin typeface="Calibri"/>
                <a:ea typeface="Calibri"/>
                <a:cs typeface="Calibri"/>
                <a:sym typeface="Calibri"/>
              </a:rPr>
              <a:t>Aucun :</a:t>
            </a:r>
            <a:r>
              <a:rPr lang="en-US" sz="1800">
                <a:latin typeface="Calibri"/>
                <a:ea typeface="Calibri"/>
                <a:cs typeface="Calibri"/>
                <a:sym typeface="Calibri"/>
              </a:rPr>
              <a:t> tous les IP des serveurs MX ont échoué aux tests.</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lang="en-US" sz="1800">
                <a:latin typeface="Calibri"/>
                <a:ea typeface="Calibri"/>
                <a:cs typeface="Calibri"/>
                <a:sym typeface="Calibri"/>
              </a:rPr>
              <a:t>Pas d’IP :</a:t>
            </a:r>
            <a:r>
              <a:rPr lang="en-US" sz="1800">
                <a:latin typeface="Calibri"/>
                <a:ea typeface="Calibri"/>
                <a:cs typeface="Calibri"/>
                <a:sym typeface="Calibri"/>
              </a:rPr>
              <a:t> aucun IP n’a pu être résolu pour le serveur MX (par exemple, NXdomain).</a:t>
            </a:r>
            <a:endParaRPr sz="1800">
              <a:latin typeface="Calibri"/>
              <a:ea typeface="Calibri"/>
              <a:cs typeface="Calibri"/>
              <a:sym typeface="Calibri"/>
            </a:endParaRPr>
          </a:p>
          <a:p>
            <a:pPr indent="0" lvl="0" marL="0" rtl="0" algn="l">
              <a:lnSpc>
                <a:spcPct val="100000"/>
              </a:lnSpc>
              <a:spcBef>
                <a:spcPts val="0"/>
              </a:spcBef>
              <a:spcAft>
                <a:spcPts val="0"/>
              </a:spcAft>
              <a:buClr>
                <a:schemeClr val="dk1"/>
              </a:buClr>
              <a:buSzPts val="1200"/>
              <a:buFont typeface="Calibri"/>
              <a:buNone/>
            </a:pPr>
            <a:r>
              <a:rPr b="1" lang="en-US" sz="1800">
                <a:latin typeface="Calibri"/>
                <a:ea typeface="Calibri"/>
                <a:cs typeface="Calibri"/>
                <a:sym typeface="Calibri"/>
              </a:rPr>
              <a:t>Non testé :</a:t>
            </a:r>
            <a:r>
              <a:rPr lang="en-US" sz="1800">
                <a:latin typeface="Calibri"/>
                <a:ea typeface="Calibri"/>
                <a:cs typeface="Calibri"/>
                <a:sym typeface="Calibri"/>
              </a:rPr>
              <a:t> les IP n’ont pas pu être testés (par exemple, délai d’expiration, connexions refusées, IP à usage spécial, etc.).</a:t>
            </a:r>
            <a:endParaRPr sz="1800">
              <a:latin typeface="Calibri"/>
              <a:ea typeface="Calibri"/>
              <a:cs typeface="Calibri"/>
              <a:sym typeface="Calibri"/>
            </a:endParaRPr>
          </a:p>
          <a:p>
            <a:pPr indent="-228600" lvl="0" marL="457200" rtl="0" algn="l">
              <a:lnSpc>
                <a:spcPct val="107000"/>
              </a:lnSpc>
              <a:spcBef>
                <a:spcPts val="0"/>
              </a:spcBef>
              <a:spcAft>
                <a:spcPts val="0"/>
              </a:spcAft>
              <a:buSzPts val="1400"/>
              <a:buNone/>
            </a:pP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lnSpc>
                <a:spcPct val="100000"/>
              </a:lnSpc>
              <a:spcBef>
                <a:spcPts val="800"/>
              </a:spcBef>
              <a:spcAft>
                <a:spcPts val="0"/>
              </a:spcAft>
              <a:buClr>
                <a:schemeClr val="dk1"/>
              </a:buClr>
              <a:buSzPts val="1200"/>
              <a:buFont typeface="Calibri"/>
              <a:buNone/>
            </a:pPr>
            <a:r>
              <a:t/>
            </a:r>
            <a:endParaRPr/>
          </a:p>
        </p:txBody>
      </p:sp>
      <p:sp>
        <p:nvSpPr>
          <p:cNvPr id="1488" name="Google Shape;1488;g3395f6b3654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4" name="Shape 2004"/>
        <p:cNvGrpSpPr/>
        <p:nvPr/>
      </p:nvGrpSpPr>
      <p:grpSpPr>
        <a:xfrm>
          <a:off x="0" y="0"/>
          <a:ext cx="0" cy="0"/>
          <a:chOff x="0" y="0"/>
          <a:chExt cx="0" cy="0"/>
        </a:xfrm>
      </p:grpSpPr>
      <p:sp>
        <p:nvSpPr>
          <p:cNvPr id="2005" name="Google Shape;2005;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6" name="Google Shape;2006;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6" name="Google Shape;2016;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17" name="Google Shape;2017;p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4" name="Google Shape;2024;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9" name="Shape 2029"/>
        <p:cNvGrpSpPr/>
        <p:nvPr/>
      </p:nvGrpSpPr>
      <p:grpSpPr>
        <a:xfrm>
          <a:off x="0" y="0"/>
          <a:ext cx="0" cy="0"/>
          <a:chOff x="0" y="0"/>
          <a:chExt cx="0" cy="0"/>
        </a:xfrm>
      </p:grpSpPr>
      <p:sp>
        <p:nvSpPr>
          <p:cNvPr id="2030" name="Google Shape;2030;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1" name="Google Shape;2031;p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4" name="Shape 2034"/>
        <p:cNvGrpSpPr/>
        <p:nvPr/>
      </p:nvGrpSpPr>
      <p:grpSpPr>
        <a:xfrm>
          <a:off x="0" y="0"/>
          <a:ext cx="0" cy="0"/>
          <a:chOff x="0" y="0"/>
          <a:chExt cx="0" cy="0"/>
        </a:xfrm>
      </p:grpSpPr>
      <p:sp>
        <p:nvSpPr>
          <p:cNvPr id="2035" name="Google Shape;2035;p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6" name="Google Shape;2036;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7" name="Google Shape;2037;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2" name="Shape 2042"/>
        <p:cNvGrpSpPr/>
        <p:nvPr/>
      </p:nvGrpSpPr>
      <p:grpSpPr>
        <a:xfrm>
          <a:off x="0" y="0"/>
          <a:ext cx="0" cy="0"/>
          <a:chOff x="0" y="0"/>
          <a:chExt cx="0" cy="0"/>
        </a:xfrm>
      </p:grpSpPr>
      <p:sp>
        <p:nvSpPr>
          <p:cNvPr id="2043" name="Google Shape;2043;p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4" name="Google Shape;2044;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5" name="Google Shape;2045;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0" name="Shape 2050"/>
        <p:cNvGrpSpPr/>
        <p:nvPr/>
      </p:nvGrpSpPr>
      <p:grpSpPr>
        <a:xfrm>
          <a:off x="0" y="0"/>
          <a:ext cx="0" cy="0"/>
          <a:chOff x="0" y="0"/>
          <a:chExt cx="0" cy="0"/>
        </a:xfrm>
      </p:grpSpPr>
      <p:sp>
        <p:nvSpPr>
          <p:cNvPr id="2051" name="Google Shape;2051;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2" name="Google Shape;2052;p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4" name="Shape 1494"/>
        <p:cNvGrpSpPr/>
        <p:nvPr/>
      </p:nvGrpSpPr>
      <p:grpSpPr>
        <a:xfrm>
          <a:off x="0" y="0"/>
          <a:ext cx="0" cy="0"/>
          <a:chOff x="0" y="0"/>
          <a:chExt cx="0" cy="0"/>
        </a:xfrm>
      </p:grpSpPr>
      <p:sp>
        <p:nvSpPr>
          <p:cNvPr id="1495" name="Google Shape;149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6" name="Google Shape;149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7" name="Google Shape;149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3" name="Shape 1523"/>
        <p:cNvGrpSpPr/>
        <p:nvPr/>
      </p:nvGrpSpPr>
      <p:grpSpPr>
        <a:xfrm>
          <a:off x="0" y="0"/>
          <a:ext cx="0" cy="0"/>
          <a:chOff x="0" y="0"/>
          <a:chExt cx="0" cy="0"/>
        </a:xfrm>
      </p:grpSpPr>
      <p:sp>
        <p:nvSpPr>
          <p:cNvPr id="1524" name="Google Shape;152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5" name="Google Shape;152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20" Type="http://schemas.openxmlformats.org/officeDocument/2006/relationships/hyperlink" Target="https://www.slideshare.net/icannpresentations" TargetMode="External"/><Relationship Id="rId11" Type="http://schemas.openxmlformats.org/officeDocument/2006/relationships/image" Target="../media/image21.png"/><Relationship Id="rId10" Type="http://schemas.openxmlformats.org/officeDocument/2006/relationships/hyperlink" Target="http://twitter.com/icann" TargetMode="External"/><Relationship Id="rId21" Type="http://schemas.openxmlformats.org/officeDocument/2006/relationships/hyperlink" Target="http://linkedin.com/company/icann" TargetMode="External"/><Relationship Id="rId13" Type="http://schemas.openxmlformats.org/officeDocument/2006/relationships/hyperlink" Target="http://facebook.com/icannorg" TargetMode="External"/><Relationship Id="rId12" Type="http://schemas.openxmlformats.org/officeDocument/2006/relationships/hyperlink" Target="https://www.facebook.com/icannorg" TargetMode="External"/><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hyperlink" Target="https://www.flickr.com/photos/icann" TargetMode="External"/><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5" Type="http://schemas.openxmlformats.org/officeDocument/2006/relationships/hyperlink" Target="http://youtube.com/user/ICANNnews" TargetMode="External"/><Relationship Id="rId14" Type="http://schemas.openxmlformats.org/officeDocument/2006/relationships/image" Target="../media/image26.png"/><Relationship Id="rId17" Type="http://schemas.openxmlformats.org/officeDocument/2006/relationships/hyperlink" Target="https://www.youtube.com/user/ICANNnews" TargetMode="External"/><Relationship Id="rId16" Type="http://schemas.openxmlformats.org/officeDocument/2006/relationships/image" Target="../media/image23.png"/><Relationship Id="rId5" Type="http://schemas.openxmlformats.org/officeDocument/2006/relationships/image" Target="../media/image20.png"/><Relationship Id="rId19" Type="http://schemas.openxmlformats.org/officeDocument/2006/relationships/image" Target="../media/image24.png"/><Relationship Id="rId6" Type="http://schemas.openxmlformats.org/officeDocument/2006/relationships/hyperlink" Target="https://www.linkedin.com/company/icann" TargetMode="External"/><Relationship Id="rId18" Type="http://schemas.openxmlformats.org/officeDocument/2006/relationships/hyperlink" Target="https://soundcloud.com/icann" TargetMode="External"/><Relationship Id="rId7" Type="http://schemas.openxmlformats.org/officeDocument/2006/relationships/hyperlink" Target="http://linkedin.com/company/icann" TargetMode="External"/><Relationship Id="rId8" Type="http://schemas.openxmlformats.org/officeDocument/2006/relationships/image" Target="../media/image2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6.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jp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8.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4.jp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5.png"/><Relationship Id="rId3" Type="http://schemas.openxmlformats.org/officeDocument/2006/relationships/image" Target="../media/image1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7.png"/></Relationships>
</file>

<file path=ppt/slideLayouts/_rels/slideLayout77.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hyperlink" Target="https://www.linkedin.com/company/icann" TargetMode="External"/><Relationship Id="rId13" Type="http://schemas.openxmlformats.org/officeDocument/2006/relationships/image" Target="../media/image34.png"/><Relationship Id="rId12" Type="http://schemas.openxmlformats.org/officeDocument/2006/relationships/hyperlink" Target="https://www.flickr.com/photos/icann" TargetMode="External"/><Relationship Id="rId1" Type="http://schemas.openxmlformats.org/officeDocument/2006/relationships/slideMaster" Target="../slideMasters/slideMaster2.xml"/><Relationship Id="rId2" Type="http://schemas.openxmlformats.org/officeDocument/2006/relationships/image" Target="../media/image49.png"/><Relationship Id="rId3" Type="http://schemas.openxmlformats.org/officeDocument/2006/relationships/hyperlink" Target="https://www.facebook.com/icannorg" TargetMode="External"/><Relationship Id="rId4" Type="http://schemas.openxmlformats.org/officeDocument/2006/relationships/hyperlink" Target="https://www.twitter.com/icann" TargetMode="External"/><Relationship Id="rId9" Type="http://schemas.openxmlformats.org/officeDocument/2006/relationships/image" Target="../media/image43.png"/><Relationship Id="rId15" Type="http://schemas.openxmlformats.org/officeDocument/2006/relationships/image" Target="../media/image60.png"/><Relationship Id="rId14" Type="http://schemas.openxmlformats.org/officeDocument/2006/relationships/hyperlink" Target="https://www.youtube.com/user/ICANNnews" TargetMode="External"/><Relationship Id="rId5" Type="http://schemas.openxmlformats.org/officeDocument/2006/relationships/image" Target="../media/image59.png"/><Relationship Id="rId6" Type="http://schemas.openxmlformats.org/officeDocument/2006/relationships/hyperlink" Target="https://soundcloud.com/icann" TargetMode="External"/><Relationship Id="rId7" Type="http://schemas.openxmlformats.org/officeDocument/2006/relationships/image" Target="../media/image55.png"/><Relationship Id="rId8" Type="http://schemas.openxmlformats.org/officeDocument/2006/relationships/hyperlink" Target="https://www.instagram.com/icannorg" TargetMode="Externa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6.png"/><Relationship Id="rId3" Type="http://schemas.openxmlformats.org/officeDocument/2006/relationships/image" Target="../media/image6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spTree>
      <p:nvGrpSpPr>
        <p:cNvPr id="20" name="Shape 20"/>
        <p:cNvGrpSpPr/>
        <p:nvPr/>
      </p:nvGrpSpPr>
      <p:grpSpPr>
        <a:xfrm>
          <a:off x="0" y="0"/>
          <a:ext cx="0" cy="0"/>
          <a:chOff x="0" y="0"/>
          <a:chExt cx="0" cy="0"/>
        </a:xfrm>
      </p:grpSpPr>
      <p:sp>
        <p:nvSpPr>
          <p:cNvPr id="21" name="Google Shape;21;p78"/>
          <p:cNvSpPr txBox="1"/>
          <p:nvPr>
            <p:ph type="title"/>
          </p:nvPr>
        </p:nvSpPr>
        <p:spPr>
          <a:xfrm>
            <a:off x="553082" y="0"/>
            <a:ext cx="10788321"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78"/>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 name="Google Shape;23;p78"/>
          <p:cNvSpPr txBox="1"/>
          <p:nvPr>
            <p:ph idx="2" type="body"/>
          </p:nvPr>
        </p:nvSpPr>
        <p:spPr>
          <a:xfrm>
            <a:off x="566928" y="4279392"/>
            <a:ext cx="10788321"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78"/>
          <p:cNvSpPr txBox="1"/>
          <p:nvPr>
            <p:ph idx="3" type="body"/>
          </p:nvPr>
        </p:nvSpPr>
        <p:spPr>
          <a:xfrm>
            <a:off x="566928" y="4553712"/>
            <a:ext cx="10788321"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25" name="Google Shape;25;p78"/>
          <p:cNvPicPr preferRelativeResize="0"/>
          <p:nvPr/>
        </p:nvPicPr>
        <p:blipFill rotWithShape="1">
          <a:blip r:embed="rId2">
            <a:alphaModFix/>
          </a:blip>
          <a:srcRect b="0" l="0" r="0" t="0"/>
          <a:stretch/>
        </p:blipFill>
        <p:spPr>
          <a:xfrm>
            <a:off x="567596" y="5193792"/>
            <a:ext cx="1189829" cy="951863"/>
          </a:xfrm>
          <a:prstGeom prst="rect">
            <a:avLst/>
          </a:prstGeom>
          <a:noFill/>
          <a:ln>
            <a:noFill/>
          </a:ln>
        </p:spPr>
      </p:pic>
      <p:sp>
        <p:nvSpPr>
          <p:cNvPr id="26" name="Google Shape;26;p78"/>
          <p:cNvSpPr txBox="1"/>
          <p:nvPr>
            <p:ph idx="4" type="body"/>
          </p:nvPr>
        </p:nvSpPr>
        <p:spPr>
          <a:xfrm>
            <a:off x="548639"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92" name="Shape 92"/>
        <p:cNvGrpSpPr/>
        <p:nvPr/>
      </p:nvGrpSpPr>
      <p:grpSpPr>
        <a:xfrm>
          <a:off x="0" y="0"/>
          <a:ext cx="0" cy="0"/>
          <a:chOff x="0" y="0"/>
          <a:chExt cx="0" cy="0"/>
        </a:xfrm>
      </p:grpSpPr>
      <p:pic>
        <p:nvPicPr>
          <p:cNvPr id="93" name="Google Shape;93;p8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4" name="Google Shape;94;p87"/>
          <p:cNvSpPr txBox="1"/>
          <p:nvPr>
            <p:ph idx="1" type="body"/>
          </p:nvPr>
        </p:nvSpPr>
        <p:spPr>
          <a:xfrm>
            <a:off x="2228479" y="4617720"/>
            <a:ext cx="9295500" cy="5751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5" name="Google Shape;95;p87"/>
          <p:cNvSpPr txBox="1"/>
          <p:nvPr>
            <p:ph idx="2" type="body"/>
          </p:nvPr>
        </p:nvSpPr>
        <p:spPr>
          <a:xfrm>
            <a:off x="2228479" y="5199656"/>
            <a:ext cx="9295500"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96" name="Google Shape;96;p87"/>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97" name="Google Shape;97;p87"/>
          <p:cNvPicPr preferRelativeResize="0"/>
          <p:nvPr/>
        </p:nvPicPr>
        <p:blipFill rotWithShape="1">
          <a:blip r:embed="rId3">
            <a:alphaModFix/>
          </a:blip>
          <a:srcRect b="0" l="0" r="0" t="0"/>
          <a:stretch/>
        </p:blipFill>
        <p:spPr>
          <a:xfrm>
            <a:off x="326044" y="4878445"/>
            <a:ext cx="1193800" cy="952500"/>
          </a:xfrm>
          <a:prstGeom prst="rect">
            <a:avLst/>
          </a:prstGeom>
          <a:noFill/>
          <a:ln>
            <a:noFill/>
          </a:ln>
        </p:spPr>
      </p:pic>
      <p:sp>
        <p:nvSpPr>
          <p:cNvPr id="98" name="Google Shape;98;p87"/>
          <p:cNvSpPr/>
          <p:nvPr/>
        </p:nvSpPr>
        <p:spPr>
          <a:xfrm>
            <a:off x="1825043" y="6101651"/>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9" name="Google Shape;99;p87"/>
          <p:cNvCxnSpPr/>
          <p:nvPr/>
        </p:nvCxnSpPr>
        <p:spPr>
          <a:xfrm rot="10800000">
            <a:off x="0" y="6124669"/>
            <a:ext cx="1793872" cy="0"/>
          </a:xfrm>
          <a:prstGeom prst="straightConnector1">
            <a:avLst/>
          </a:prstGeom>
          <a:noFill/>
          <a:ln cap="flat" cmpd="sng" w="12700">
            <a:solidFill>
              <a:schemeClr val="lt1"/>
            </a:solidFill>
            <a:prstDash val="solid"/>
            <a:round/>
            <a:headEnd len="sm" w="sm" type="none"/>
            <a:tailEnd len="sm" w="sm" type="none"/>
          </a:ln>
        </p:spPr>
      </p:cxnSp>
      <p:cxnSp>
        <p:nvCxnSpPr>
          <p:cNvPr id="100" name="Google Shape;100;p87"/>
          <p:cNvCxnSpPr/>
          <p:nvPr/>
        </p:nvCxnSpPr>
        <p:spPr>
          <a:xfrm rot="10800000">
            <a:off x="1892734" y="6124511"/>
            <a:ext cx="9720781" cy="0"/>
          </a:xfrm>
          <a:prstGeom prst="straightConnector1">
            <a:avLst/>
          </a:prstGeom>
          <a:noFill/>
          <a:ln cap="flat" cmpd="sng" w="12700">
            <a:solidFill>
              <a:schemeClr val="lt1"/>
            </a:solidFill>
            <a:prstDash val="solid"/>
            <a:round/>
            <a:headEnd len="sm" w="sm" type="none"/>
            <a:tailEnd len="sm" w="sm" type="none"/>
          </a:ln>
        </p:spPr>
      </p:cxnSp>
      <p:sp>
        <p:nvSpPr>
          <p:cNvPr id="101" name="Google Shape;101;p87"/>
          <p:cNvSpPr/>
          <p:nvPr/>
        </p:nvSpPr>
        <p:spPr>
          <a:xfrm flipH="1">
            <a:off x="11642081" y="6101651"/>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2" name="Google Shape;102;p87"/>
          <p:cNvSpPr/>
          <p:nvPr/>
        </p:nvSpPr>
        <p:spPr>
          <a:xfrm flipH="1">
            <a:off x="11642081" y="3470373"/>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3" name="Google Shape;103;p87"/>
          <p:cNvCxnSpPr/>
          <p:nvPr/>
        </p:nvCxnSpPr>
        <p:spPr>
          <a:xfrm rot="10800000">
            <a:off x="1849172" y="3552825"/>
            <a:ext cx="0" cy="2529959"/>
          </a:xfrm>
          <a:prstGeom prst="straightConnector1">
            <a:avLst/>
          </a:prstGeom>
          <a:noFill/>
          <a:ln cap="flat" cmpd="sng" w="12700">
            <a:solidFill>
              <a:schemeClr val="lt1"/>
            </a:solidFill>
            <a:prstDash val="solid"/>
            <a:round/>
            <a:headEnd len="sm" w="sm" type="none"/>
            <a:tailEnd len="sm" w="sm" type="none"/>
          </a:ln>
        </p:spPr>
      </p:cxnSp>
      <p:sp>
        <p:nvSpPr>
          <p:cNvPr id="104" name="Google Shape;104;p87"/>
          <p:cNvSpPr/>
          <p:nvPr/>
        </p:nvSpPr>
        <p:spPr>
          <a:xfrm rot="-5400000">
            <a:off x="1847726" y="3495590"/>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05" name="Google Shape;105;p87"/>
          <p:cNvCxnSpPr/>
          <p:nvPr/>
        </p:nvCxnSpPr>
        <p:spPr>
          <a:xfrm rot="10800000">
            <a:off x="1899083" y="3494144"/>
            <a:ext cx="9714432" cy="0"/>
          </a:xfrm>
          <a:prstGeom prst="straightConnector1">
            <a:avLst/>
          </a:prstGeom>
          <a:noFill/>
          <a:ln cap="flat" cmpd="sng" w="12700">
            <a:solidFill>
              <a:schemeClr val="lt1"/>
            </a:solidFill>
            <a:prstDash val="solid"/>
            <a:round/>
            <a:headEnd len="sm" w="sm" type="none"/>
            <a:tailEnd len="sm" w="sm" type="none"/>
          </a:ln>
        </p:spPr>
      </p:cxnSp>
      <p:sp>
        <p:nvSpPr>
          <p:cNvPr id="106" name="Google Shape;106;p87"/>
          <p:cNvSpPr txBox="1"/>
          <p:nvPr>
            <p:ph type="title"/>
          </p:nvPr>
        </p:nvSpPr>
        <p:spPr>
          <a:xfrm>
            <a:off x="2228479" y="2020824"/>
            <a:ext cx="9295500" cy="1325563"/>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 name="Google Shape;107;p87"/>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108" name="Shape 108"/>
        <p:cNvGrpSpPr/>
        <p:nvPr/>
      </p:nvGrpSpPr>
      <p:grpSpPr>
        <a:xfrm>
          <a:off x="0" y="0"/>
          <a:ext cx="0" cy="0"/>
          <a:chOff x="0" y="0"/>
          <a:chExt cx="0" cy="0"/>
        </a:xfrm>
      </p:grpSpPr>
      <p:sp>
        <p:nvSpPr>
          <p:cNvPr id="109" name="Google Shape;109;p88"/>
          <p:cNvSpPr txBox="1"/>
          <p:nvPr>
            <p:ph type="title"/>
          </p:nvPr>
        </p:nvSpPr>
        <p:spPr>
          <a:xfrm>
            <a:off x="420624" y="46180"/>
            <a:ext cx="10847122"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showMasterSp="0">
  <p:cSld name="Full-Width Photo">
    <p:spTree>
      <p:nvGrpSpPr>
        <p:cNvPr id="110" name="Shape 110"/>
        <p:cNvGrpSpPr/>
        <p:nvPr/>
      </p:nvGrpSpPr>
      <p:grpSpPr>
        <a:xfrm>
          <a:off x="0" y="0"/>
          <a:ext cx="0" cy="0"/>
          <a:chOff x="0" y="0"/>
          <a:chExt cx="0" cy="0"/>
        </a:xfrm>
      </p:grpSpPr>
      <p:sp>
        <p:nvSpPr>
          <p:cNvPr id="111" name="Google Shape;111;p89"/>
          <p:cNvSpPr/>
          <p:nvPr>
            <p:ph idx="2" type="pic"/>
          </p:nvPr>
        </p:nvSpPr>
        <p:spPr>
          <a:xfrm>
            <a:off x="0" y="616645"/>
            <a:ext cx="12192000" cy="5696712"/>
          </a:xfrm>
          <a:prstGeom prst="rect">
            <a:avLst/>
          </a:prstGeom>
          <a:noFill/>
          <a:ln>
            <a:noFill/>
          </a:ln>
        </p:spPr>
      </p:sp>
      <p:sp>
        <p:nvSpPr>
          <p:cNvPr id="112" name="Google Shape;112;p89"/>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13" name="Google Shape;113;p89"/>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14" name="Google Shape;114;p89"/>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pic>
        <p:nvPicPr>
          <p:cNvPr id="115" name="Google Shape;115;p89"/>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116" name="Google Shape;116;p8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showMasterSp="0">
  <p:cSld name="Blank (No Header/Footer)">
    <p:spTree>
      <p:nvGrpSpPr>
        <p:cNvPr id="117" name="Shape 117"/>
        <p:cNvGrpSpPr/>
        <p:nvPr/>
      </p:nvGrpSpPr>
      <p:grpSpPr>
        <a:xfrm>
          <a:off x="0" y="0"/>
          <a:ext cx="0" cy="0"/>
          <a:chOff x="0" y="0"/>
          <a:chExt cx="0" cy="0"/>
        </a:xfrm>
      </p:grpSpPr>
      <p:sp>
        <p:nvSpPr>
          <p:cNvPr id="118" name="Google Shape;118;p90"/>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 name="Google Shape;119;p90"/>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120" name="Google Shape;120;p9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half page image" showMasterSp="0">
  <p:cSld name="Title half page image">
    <p:spTree>
      <p:nvGrpSpPr>
        <p:cNvPr id="121" name="Shape 121"/>
        <p:cNvGrpSpPr/>
        <p:nvPr/>
      </p:nvGrpSpPr>
      <p:grpSpPr>
        <a:xfrm>
          <a:off x="0" y="0"/>
          <a:ext cx="0" cy="0"/>
          <a:chOff x="0" y="0"/>
          <a:chExt cx="0" cy="0"/>
        </a:xfrm>
      </p:grpSpPr>
      <p:sp>
        <p:nvSpPr>
          <p:cNvPr id="122" name="Google Shape;122;p91"/>
          <p:cNvSpPr/>
          <p:nvPr/>
        </p:nvSpPr>
        <p:spPr>
          <a:xfrm>
            <a:off x="0" y="6329943"/>
            <a:ext cx="12192000" cy="52806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3" name="Google Shape;123;p91"/>
          <p:cNvCxnSpPr/>
          <p:nvPr/>
        </p:nvCxnSpPr>
        <p:spPr>
          <a:xfrm rot="10800000">
            <a:off x="0" y="608083"/>
            <a:ext cx="12192000" cy="0"/>
          </a:xfrm>
          <a:prstGeom prst="straightConnector1">
            <a:avLst/>
          </a:prstGeom>
          <a:noFill/>
          <a:ln cap="flat" cmpd="sng" w="12700">
            <a:solidFill>
              <a:srgbClr val="0B3458"/>
            </a:solidFill>
            <a:prstDash val="solid"/>
            <a:round/>
            <a:headEnd len="sm" w="sm" type="none"/>
            <a:tailEnd len="sm" w="sm" type="none"/>
          </a:ln>
        </p:spPr>
      </p:cxnSp>
      <p:sp>
        <p:nvSpPr>
          <p:cNvPr id="124" name="Google Shape;124;p91"/>
          <p:cNvSpPr/>
          <p:nvPr>
            <p:ph idx="2" type="pic"/>
          </p:nvPr>
        </p:nvSpPr>
        <p:spPr>
          <a:xfrm>
            <a:off x="8965" y="614512"/>
            <a:ext cx="4655184" cy="5696712"/>
          </a:xfrm>
          <a:prstGeom prst="rect">
            <a:avLst/>
          </a:prstGeom>
          <a:noFill/>
          <a:ln>
            <a:noFill/>
          </a:ln>
        </p:spPr>
      </p:sp>
      <p:pic>
        <p:nvPicPr>
          <p:cNvPr id="125" name="Google Shape;125;p91"/>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126" name="Google Shape;126;p9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27" name="Google Shape;127;p91"/>
          <p:cNvCxnSpPr/>
          <p:nvPr/>
        </p:nvCxnSpPr>
        <p:spPr>
          <a:xfrm rot="10800000">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128" name="Google Shape;128;p9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3" showMasterSp="0">
  <p:cSld name="Alternate Background 3">
    <p:spTree>
      <p:nvGrpSpPr>
        <p:cNvPr id="129" name="Shape 129"/>
        <p:cNvGrpSpPr/>
        <p:nvPr/>
      </p:nvGrpSpPr>
      <p:grpSpPr>
        <a:xfrm>
          <a:off x="0" y="0"/>
          <a:ext cx="0" cy="0"/>
          <a:chOff x="0" y="0"/>
          <a:chExt cx="0" cy="0"/>
        </a:xfrm>
      </p:grpSpPr>
      <p:pic>
        <p:nvPicPr>
          <p:cNvPr id="130" name="Google Shape;130;p92"/>
          <p:cNvPicPr preferRelativeResize="0"/>
          <p:nvPr/>
        </p:nvPicPr>
        <p:blipFill rotWithShape="1">
          <a:blip r:embed="rId2">
            <a:alphaModFix/>
          </a:blip>
          <a:srcRect b="0" l="0" r="0" t="0"/>
          <a:stretch/>
        </p:blipFill>
        <p:spPr>
          <a:xfrm>
            <a:off x="0" y="613037"/>
            <a:ext cx="12192000" cy="5696861"/>
          </a:xfrm>
          <a:prstGeom prst="rect">
            <a:avLst/>
          </a:prstGeom>
          <a:noFill/>
          <a:ln>
            <a:noFill/>
          </a:ln>
        </p:spPr>
      </p:pic>
      <p:cxnSp>
        <p:nvCxnSpPr>
          <p:cNvPr id="131" name="Google Shape;131;p92"/>
          <p:cNvCxnSpPr/>
          <p:nvPr/>
        </p:nvCxnSpPr>
        <p:spPr>
          <a:xfrm rot="10800000">
            <a:off x="0" y="608083"/>
            <a:ext cx="12192000" cy="0"/>
          </a:xfrm>
          <a:prstGeom prst="straightConnector1">
            <a:avLst/>
          </a:prstGeom>
          <a:noFill/>
          <a:ln cap="flat" cmpd="sng" w="19050">
            <a:solidFill>
              <a:srgbClr val="0B3458"/>
            </a:solidFill>
            <a:prstDash val="solid"/>
            <a:round/>
            <a:headEnd len="sm" w="sm" type="none"/>
            <a:tailEnd len="sm" w="sm" type="none"/>
          </a:ln>
        </p:spPr>
      </p:cxnSp>
      <p:cxnSp>
        <p:nvCxnSpPr>
          <p:cNvPr id="132" name="Google Shape;132;p92"/>
          <p:cNvCxnSpPr/>
          <p:nvPr/>
        </p:nvCxnSpPr>
        <p:spPr>
          <a:xfrm rot="10800000">
            <a:off x="0" y="6320547"/>
            <a:ext cx="12192000" cy="0"/>
          </a:xfrm>
          <a:prstGeom prst="straightConnector1">
            <a:avLst/>
          </a:prstGeom>
          <a:noFill/>
          <a:ln cap="flat" cmpd="sng" w="19050">
            <a:solidFill>
              <a:srgbClr val="0B3458"/>
            </a:solidFill>
            <a:prstDash val="solid"/>
            <a:round/>
            <a:headEnd len="sm" w="sm" type="none"/>
            <a:tailEnd len="sm" w="sm" type="none"/>
          </a:ln>
        </p:spPr>
      </p:cxnSp>
      <p:sp>
        <p:nvSpPr>
          <p:cNvPr id="133" name="Google Shape;133;p92"/>
          <p:cNvSpPr txBox="1"/>
          <p:nvPr>
            <p:ph type="title"/>
          </p:nvPr>
        </p:nvSpPr>
        <p:spPr>
          <a:xfrm>
            <a:off x="420624" y="48278"/>
            <a:ext cx="10208224"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p9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35" name="Google Shape;135;p92"/>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showMasterSp="0">
  <p:cSld name="Agenda 1.1">
    <p:spTree>
      <p:nvGrpSpPr>
        <p:cNvPr id="136" name="Shape 136"/>
        <p:cNvGrpSpPr/>
        <p:nvPr/>
      </p:nvGrpSpPr>
      <p:grpSpPr>
        <a:xfrm>
          <a:off x="0" y="0"/>
          <a:ext cx="0" cy="0"/>
          <a:chOff x="0" y="0"/>
          <a:chExt cx="0" cy="0"/>
        </a:xfrm>
      </p:grpSpPr>
      <p:pic>
        <p:nvPicPr>
          <p:cNvPr id="137" name="Google Shape;137;p93"/>
          <p:cNvPicPr preferRelativeResize="0"/>
          <p:nvPr/>
        </p:nvPicPr>
        <p:blipFill rotWithShape="1">
          <a:blip r:embed="rId2">
            <a:alphaModFix/>
          </a:blip>
          <a:srcRect b="0" l="0" r="0" t="0"/>
          <a:stretch/>
        </p:blipFill>
        <p:spPr>
          <a:xfrm>
            <a:off x="0" y="-1"/>
            <a:ext cx="12192002" cy="6858000"/>
          </a:xfrm>
          <a:prstGeom prst="rect">
            <a:avLst/>
          </a:prstGeom>
          <a:noFill/>
          <a:ln>
            <a:noFill/>
          </a:ln>
        </p:spPr>
      </p:pic>
      <p:sp>
        <p:nvSpPr>
          <p:cNvPr id="138" name="Google Shape;138;p93"/>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9" name="Google Shape;139;p93"/>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40" name="Google Shape;140;p93"/>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41" name="Google Shape;141;p93"/>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2" name="Google Shape;142;p9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43" name="Google Shape;143;p9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44" name="Google Shape;144;p9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45" name="Google Shape;145;p93"/>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46" name="Google Shape;146;p93"/>
          <p:cNvCxnSpPr>
            <a:endCxn id="147"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47" name="Google Shape;147;p93"/>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48" name="Google Shape;148;p93"/>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49" name="Google Shape;149;p93"/>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50" name="Google Shape;150;p93"/>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showMasterSp="0">
  <p:cSld name="Agenda 1.2">
    <p:spTree>
      <p:nvGrpSpPr>
        <p:cNvPr id="151" name="Shape 151"/>
        <p:cNvGrpSpPr/>
        <p:nvPr/>
      </p:nvGrpSpPr>
      <p:grpSpPr>
        <a:xfrm>
          <a:off x="0" y="0"/>
          <a:ext cx="0" cy="0"/>
          <a:chOff x="0" y="0"/>
          <a:chExt cx="0" cy="0"/>
        </a:xfrm>
      </p:grpSpPr>
      <p:pic>
        <p:nvPicPr>
          <p:cNvPr id="152" name="Google Shape;152;p94"/>
          <p:cNvPicPr preferRelativeResize="0"/>
          <p:nvPr/>
        </p:nvPicPr>
        <p:blipFill rotWithShape="1">
          <a:blip r:embed="rId2">
            <a:alphaModFix/>
          </a:blip>
          <a:srcRect b="0" l="0" r="0" t="0"/>
          <a:stretch/>
        </p:blipFill>
        <p:spPr>
          <a:xfrm>
            <a:off x="0" y="0"/>
            <a:ext cx="12216385" cy="6858000"/>
          </a:xfrm>
          <a:prstGeom prst="rect">
            <a:avLst/>
          </a:prstGeom>
          <a:noFill/>
          <a:ln>
            <a:noFill/>
          </a:ln>
        </p:spPr>
      </p:pic>
      <p:pic>
        <p:nvPicPr>
          <p:cNvPr id="153" name="Google Shape;153;p94"/>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54" name="Google Shape;154;p94"/>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55" name="Google Shape;155;p94"/>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56" name="Google Shape;156;p9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7" name="Google Shape;157;p9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58" name="Google Shape;158;p9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59" name="Google Shape;159;p94"/>
          <p:cNvCxnSpPr>
            <a:endCxn id="160"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60" name="Google Shape;160;p94"/>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61" name="Google Shape;161;p94"/>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62" name="Google Shape;162;p94"/>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3" name="Google Shape;163;p94"/>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4" name="Google Shape;164;p94"/>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5" name="Google Shape;165;p94"/>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showMasterSp="0">
  <p:cSld name="Agenda 1.3">
    <p:spTree>
      <p:nvGrpSpPr>
        <p:cNvPr id="166" name="Shape 166"/>
        <p:cNvGrpSpPr/>
        <p:nvPr/>
      </p:nvGrpSpPr>
      <p:grpSpPr>
        <a:xfrm>
          <a:off x="0" y="0"/>
          <a:ext cx="0" cy="0"/>
          <a:chOff x="0" y="0"/>
          <a:chExt cx="0" cy="0"/>
        </a:xfrm>
      </p:grpSpPr>
      <p:pic>
        <p:nvPicPr>
          <p:cNvPr id="167" name="Google Shape;167;p95"/>
          <p:cNvPicPr preferRelativeResize="0"/>
          <p:nvPr/>
        </p:nvPicPr>
        <p:blipFill rotWithShape="1">
          <a:blip r:embed="rId2">
            <a:alphaModFix/>
          </a:blip>
          <a:srcRect b="0" l="0" r="0" t="0"/>
          <a:stretch/>
        </p:blipFill>
        <p:spPr>
          <a:xfrm>
            <a:off x="0" y="0"/>
            <a:ext cx="12192000" cy="6857999"/>
          </a:xfrm>
          <a:prstGeom prst="rect">
            <a:avLst/>
          </a:prstGeom>
          <a:noFill/>
          <a:ln>
            <a:noFill/>
          </a:ln>
        </p:spPr>
      </p:pic>
      <p:cxnSp>
        <p:nvCxnSpPr>
          <p:cNvPr id="168" name="Google Shape;168;p95"/>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69" name="Google Shape;169;p9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pic>
        <p:nvPicPr>
          <p:cNvPr id="170" name="Google Shape;170;p95"/>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171" name="Google Shape;171;p95"/>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72" name="Google Shape;172;p95"/>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73" name="Google Shape;173;p9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4" name="Google Shape;174;p9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75" name="Google Shape;175;p9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76" name="Google Shape;176;p95"/>
          <p:cNvCxnSpPr>
            <a:endCxn id="177"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77" name="Google Shape;177;p95"/>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78" name="Google Shape;178;p95"/>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79" name="Google Shape;179;p95"/>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0" name="Google Shape;180;p9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1" name="Google Shape;181;p95"/>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2" name="Google Shape;182;p9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showMasterSp="0">
  <p:cSld name="Agenda 1.4">
    <p:spTree>
      <p:nvGrpSpPr>
        <p:cNvPr id="183" name="Shape 183"/>
        <p:cNvGrpSpPr/>
        <p:nvPr/>
      </p:nvGrpSpPr>
      <p:grpSpPr>
        <a:xfrm>
          <a:off x="0" y="0"/>
          <a:ext cx="0" cy="0"/>
          <a:chOff x="0" y="0"/>
          <a:chExt cx="0" cy="0"/>
        </a:xfrm>
      </p:grpSpPr>
      <p:pic>
        <p:nvPicPr>
          <p:cNvPr id="184" name="Google Shape;184;p96"/>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185" name="Google Shape;185;p96"/>
          <p:cNvPicPr preferRelativeResize="0"/>
          <p:nvPr/>
        </p:nvPicPr>
        <p:blipFill rotWithShape="1">
          <a:blip r:embed="rId3">
            <a:alphaModFix/>
          </a:blip>
          <a:srcRect b="0" l="0" r="0" t="0"/>
          <a:stretch/>
        </p:blipFill>
        <p:spPr>
          <a:xfrm>
            <a:off x="365760" y="6464808"/>
            <a:ext cx="365760" cy="291830"/>
          </a:xfrm>
          <a:prstGeom prst="rect">
            <a:avLst/>
          </a:prstGeom>
          <a:noFill/>
          <a:ln>
            <a:noFill/>
          </a:ln>
        </p:spPr>
      </p:pic>
      <p:sp>
        <p:nvSpPr>
          <p:cNvPr id="186" name="Google Shape;186;p96"/>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87" name="Google Shape;187;p96"/>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188" name="Google Shape;188;p9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89" name="Google Shape;189;p9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190" name="Google Shape;190;p9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91" name="Google Shape;191;p96"/>
          <p:cNvCxnSpPr>
            <a:endCxn id="192"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92" name="Google Shape;192;p96"/>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93" name="Google Shape;193;p96"/>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194" name="Google Shape;194;p96"/>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95" name="Google Shape;195;p9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6" name="Google Shape;196;p96"/>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7" name="Google Shape;197;p9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7" name="Shape 27"/>
        <p:cNvGrpSpPr/>
        <p:nvPr/>
      </p:nvGrpSpPr>
      <p:grpSpPr>
        <a:xfrm>
          <a:off x="0" y="0"/>
          <a:ext cx="0" cy="0"/>
          <a:chOff x="0" y="0"/>
          <a:chExt cx="0" cy="0"/>
        </a:xfrm>
      </p:grpSpPr>
      <p:sp>
        <p:nvSpPr>
          <p:cNvPr id="28" name="Google Shape;28;p7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79"/>
          <p:cNvSpPr txBox="1"/>
          <p:nvPr>
            <p:ph idx="1" type="body"/>
          </p:nvPr>
        </p:nvSpPr>
        <p:spPr>
          <a:xfrm>
            <a:off x="812800" y="1470213"/>
            <a:ext cx="10543117" cy="4571813"/>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228600" lvl="3" marL="1828800" marR="0" rtl="0" algn="l">
              <a:lnSpc>
                <a:spcPct val="100000"/>
              </a:lnSpc>
              <a:spcBef>
                <a:spcPts val="38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showMasterSp="0">
  <p:cSld name="Agenda 1.5">
    <p:spTree>
      <p:nvGrpSpPr>
        <p:cNvPr id="198" name="Shape 198"/>
        <p:cNvGrpSpPr/>
        <p:nvPr/>
      </p:nvGrpSpPr>
      <p:grpSpPr>
        <a:xfrm>
          <a:off x="0" y="0"/>
          <a:ext cx="0" cy="0"/>
          <a:chOff x="0" y="0"/>
          <a:chExt cx="0" cy="0"/>
        </a:xfrm>
      </p:grpSpPr>
      <p:pic>
        <p:nvPicPr>
          <p:cNvPr id="199" name="Google Shape;199;p97"/>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200" name="Google Shape;200;p97"/>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01" name="Google Shape;201;p97"/>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02" name="Google Shape;202;p97"/>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203" name="Google Shape;203;p9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04" name="Google Shape;204;p9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205" name="Google Shape;205;p9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06" name="Google Shape;206;p97"/>
          <p:cNvCxnSpPr>
            <a:endCxn id="207"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207" name="Google Shape;207;p97"/>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08" name="Google Shape;208;p97"/>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209" name="Google Shape;209;p97"/>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0" name="Google Shape;210;p97"/>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1" name="Google Shape;211;p97"/>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2" name="Google Shape;212;p97"/>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showMasterSp="0">
  <p:cSld name="Agenda 1.6">
    <p:spTree>
      <p:nvGrpSpPr>
        <p:cNvPr id="213" name="Shape 213"/>
        <p:cNvGrpSpPr/>
        <p:nvPr/>
      </p:nvGrpSpPr>
      <p:grpSpPr>
        <a:xfrm>
          <a:off x="0" y="0"/>
          <a:ext cx="0" cy="0"/>
          <a:chOff x="0" y="0"/>
          <a:chExt cx="0" cy="0"/>
        </a:xfrm>
      </p:grpSpPr>
      <p:pic>
        <p:nvPicPr>
          <p:cNvPr id="214" name="Google Shape;214;p98"/>
          <p:cNvPicPr preferRelativeResize="0"/>
          <p:nvPr/>
        </p:nvPicPr>
        <p:blipFill rotWithShape="1">
          <a:blip r:embed="rId2">
            <a:alphaModFix/>
          </a:blip>
          <a:srcRect b="0" l="0" r="0" t="0"/>
          <a:stretch/>
        </p:blipFill>
        <p:spPr>
          <a:xfrm>
            <a:off x="0" y="0"/>
            <a:ext cx="12192000" cy="6857999"/>
          </a:xfrm>
          <a:prstGeom prst="rect">
            <a:avLst/>
          </a:prstGeom>
          <a:noFill/>
          <a:ln>
            <a:noFill/>
          </a:ln>
        </p:spPr>
      </p:pic>
      <p:pic>
        <p:nvPicPr>
          <p:cNvPr id="215" name="Google Shape;215;p98"/>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16" name="Google Shape;216;p98"/>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17" name="Google Shape;217;p98"/>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218" name="Google Shape;218;p9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19" name="Google Shape;219;p9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220" name="Google Shape;220;p9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21" name="Google Shape;221;p98"/>
          <p:cNvCxnSpPr>
            <a:endCxn id="222"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222" name="Google Shape;222;p98"/>
          <p:cNvSpPr/>
          <p:nvPr/>
        </p:nvSpPr>
        <p:spPr>
          <a:xfrm rot="-5400000">
            <a:off x="556353" y="2674974"/>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223" name="Google Shape;223;p98"/>
          <p:cNvCxnSpPr/>
          <p:nvPr/>
        </p:nvCxnSpPr>
        <p:spPr>
          <a:xfrm rot="10800000">
            <a:off x="616655" y="2673528"/>
            <a:ext cx="10957279" cy="0"/>
          </a:xfrm>
          <a:prstGeom prst="straightConnector1">
            <a:avLst/>
          </a:prstGeom>
          <a:noFill/>
          <a:ln cap="flat" cmpd="sng" w="12700">
            <a:solidFill>
              <a:schemeClr val="lt1"/>
            </a:solidFill>
            <a:prstDash val="solid"/>
            <a:round/>
            <a:headEnd len="sm" w="sm" type="none"/>
            <a:tailEnd len="sm" w="sm" type="none"/>
          </a:ln>
        </p:spPr>
      </p:cxnSp>
      <p:sp>
        <p:nvSpPr>
          <p:cNvPr id="224" name="Google Shape;224;p98"/>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5" name="Google Shape;225;p98"/>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6" name="Google Shape;226;p98"/>
          <p:cNvSpPr/>
          <p:nvPr/>
        </p:nvSpPr>
        <p:spPr>
          <a:xfrm flipH="1">
            <a:off x="11619649" y="264975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7" name="Google Shape;227;p98"/>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228" name="Shape 228"/>
        <p:cNvGrpSpPr/>
        <p:nvPr/>
      </p:nvGrpSpPr>
      <p:grpSpPr>
        <a:xfrm>
          <a:off x="0" y="0"/>
          <a:ext cx="0" cy="0"/>
          <a:chOff x="0" y="0"/>
          <a:chExt cx="0" cy="0"/>
        </a:xfrm>
      </p:grpSpPr>
      <p:pic>
        <p:nvPicPr>
          <p:cNvPr id="229" name="Google Shape;229;p99"/>
          <p:cNvPicPr preferRelativeResize="0"/>
          <p:nvPr/>
        </p:nvPicPr>
        <p:blipFill rotWithShape="1">
          <a:blip r:embed="rId2">
            <a:alphaModFix/>
          </a:blip>
          <a:srcRect b="0" l="0" r="0" t="0"/>
          <a:stretch/>
        </p:blipFill>
        <p:spPr>
          <a:xfrm>
            <a:off x="54" y="0"/>
            <a:ext cx="12192000" cy="6857999"/>
          </a:xfrm>
          <a:prstGeom prst="rect">
            <a:avLst/>
          </a:prstGeom>
          <a:noFill/>
          <a:ln>
            <a:noFill/>
          </a:ln>
        </p:spPr>
      </p:pic>
      <p:sp>
        <p:nvSpPr>
          <p:cNvPr id="230" name="Google Shape;230;p99"/>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31" name="Google Shape;231;p99"/>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32" name="Google Shape;232;p99"/>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33" name="Google Shape;233;p99"/>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34" name="Google Shape;234;p99"/>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35" name="Google Shape;235;p9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236" name="Shape 236"/>
        <p:cNvGrpSpPr/>
        <p:nvPr/>
      </p:nvGrpSpPr>
      <p:grpSpPr>
        <a:xfrm>
          <a:off x="0" y="0"/>
          <a:ext cx="0" cy="0"/>
          <a:chOff x="0" y="0"/>
          <a:chExt cx="0" cy="0"/>
        </a:xfrm>
      </p:grpSpPr>
      <p:pic>
        <p:nvPicPr>
          <p:cNvPr id="237" name="Google Shape;237;p100"/>
          <p:cNvPicPr preferRelativeResize="0"/>
          <p:nvPr/>
        </p:nvPicPr>
        <p:blipFill rotWithShape="1">
          <a:blip r:embed="rId2">
            <a:alphaModFix/>
          </a:blip>
          <a:srcRect b="0" l="0" r="0" t="0"/>
          <a:stretch/>
        </p:blipFill>
        <p:spPr>
          <a:xfrm>
            <a:off x="0" y="-7257"/>
            <a:ext cx="12192000" cy="6857999"/>
          </a:xfrm>
          <a:prstGeom prst="rect">
            <a:avLst/>
          </a:prstGeom>
          <a:noFill/>
          <a:ln>
            <a:noFill/>
          </a:ln>
        </p:spPr>
      </p:pic>
      <p:sp>
        <p:nvSpPr>
          <p:cNvPr id="238" name="Google Shape;238;p100"/>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39" name="Google Shape;239;p100"/>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240" name="Google Shape;240;p100"/>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1" name="Google Shape;241;p100"/>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100"/>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243" name="Google Shape;243;p10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1" showMasterSp="0">
  <p:cSld name="Presenters Divider 1.1">
    <p:spTree>
      <p:nvGrpSpPr>
        <p:cNvPr id="244" name="Shape 244"/>
        <p:cNvGrpSpPr/>
        <p:nvPr/>
      </p:nvGrpSpPr>
      <p:grpSpPr>
        <a:xfrm>
          <a:off x="0" y="0"/>
          <a:ext cx="0" cy="0"/>
          <a:chOff x="0" y="0"/>
          <a:chExt cx="0" cy="0"/>
        </a:xfrm>
      </p:grpSpPr>
      <p:pic>
        <p:nvPicPr>
          <p:cNvPr id="245" name="Google Shape;245;p101"/>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46" name="Google Shape;246;p101"/>
          <p:cNvSpPr txBox="1"/>
          <p:nvPr>
            <p:ph type="title"/>
          </p:nvPr>
        </p:nvSpPr>
        <p:spPr>
          <a:xfrm>
            <a:off x="416306" y="42394"/>
            <a:ext cx="10483281"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7" name="Google Shape;247;p101"/>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48" name="Google Shape;248;p10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49" name="Google Shape;249;p101"/>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0" name="Google Shape;250;p10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51" name="Google Shape;251;p10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52" name="Google Shape;252;p101"/>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3" name="Google Shape;253;p10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54" name="Google Shape;254;p10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55" name="Google Shape;255;p101"/>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56" name="Google Shape;256;p10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57" name="Google Shape;257;p101"/>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58" name="Google Shape;258;p101"/>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59" name="Google Shape;259;p101"/>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0" name="Google Shape;260;p101"/>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1" name="Google Shape;261;p101"/>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2" name="Google Shape;262;p101"/>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3" name="Google Shape;263;p101"/>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64" name="Google Shape;264;p101"/>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65" name="Google Shape;265;p101"/>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2" showMasterSp="0">
  <p:cSld name="Presenters Divider 1.2">
    <p:spTree>
      <p:nvGrpSpPr>
        <p:cNvPr id="266" name="Shape 266"/>
        <p:cNvGrpSpPr/>
        <p:nvPr/>
      </p:nvGrpSpPr>
      <p:grpSpPr>
        <a:xfrm>
          <a:off x="0" y="0"/>
          <a:ext cx="0" cy="0"/>
          <a:chOff x="0" y="0"/>
          <a:chExt cx="0" cy="0"/>
        </a:xfrm>
      </p:grpSpPr>
      <p:pic>
        <p:nvPicPr>
          <p:cNvPr id="267" name="Google Shape;267;p102"/>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268" name="Google Shape;268;p10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9" name="Google Shape;269;p102"/>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70" name="Google Shape;270;p10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71" name="Google Shape;271;p102"/>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2" name="Google Shape;272;p102"/>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73" name="Google Shape;273;p102"/>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74" name="Google Shape;274;p102"/>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5" name="Google Shape;275;p10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76" name="Google Shape;276;p10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77" name="Google Shape;277;p102"/>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78" name="Google Shape;278;p10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279" name="Google Shape;279;p102"/>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280" name="Google Shape;280;p102"/>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281" name="Google Shape;281;p102"/>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2" name="Google Shape;282;p102"/>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3" name="Google Shape;283;p102"/>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4" name="Google Shape;284;p102"/>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5" name="Google Shape;285;p102"/>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286" name="Google Shape;286;p102"/>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7" name="Google Shape;287;p102"/>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3" showMasterSp="0">
  <p:cSld name="Presenters Divider 1.3">
    <p:spTree>
      <p:nvGrpSpPr>
        <p:cNvPr id="288" name="Shape 288"/>
        <p:cNvGrpSpPr/>
        <p:nvPr/>
      </p:nvGrpSpPr>
      <p:grpSpPr>
        <a:xfrm>
          <a:off x="0" y="0"/>
          <a:ext cx="0" cy="0"/>
          <a:chOff x="0" y="0"/>
          <a:chExt cx="0" cy="0"/>
        </a:xfrm>
      </p:grpSpPr>
      <p:pic>
        <p:nvPicPr>
          <p:cNvPr id="289" name="Google Shape;289;p10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290" name="Google Shape;290;p10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1" name="Google Shape;291;p103"/>
          <p:cNvPicPr preferRelativeResize="0"/>
          <p:nvPr/>
        </p:nvPicPr>
        <p:blipFill rotWithShape="1">
          <a:blip r:embed="rId3">
            <a:alphaModFix/>
          </a:blip>
          <a:srcRect b="0" l="0" r="0" t="0"/>
          <a:stretch/>
        </p:blipFill>
        <p:spPr>
          <a:xfrm>
            <a:off x="368425" y="6464808"/>
            <a:ext cx="365760" cy="291830"/>
          </a:xfrm>
          <a:prstGeom prst="rect">
            <a:avLst/>
          </a:prstGeom>
          <a:noFill/>
          <a:ln>
            <a:noFill/>
          </a:ln>
        </p:spPr>
      </p:pic>
      <p:sp>
        <p:nvSpPr>
          <p:cNvPr id="292" name="Google Shape;292;p10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293" name="Google Shape;293;p103"/>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4" name="Google Shape;294;p103"/>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295" name="Google Shape;295;p103"/>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296" name="Google Shape;296;p103"/>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297" name="Google Shape;297;p10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298" name="Google Shape;298;p10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299" name="Google Shape;299;p103"/>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00" name="Google Shape;300;p10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01" name="Google Shape;301;p103"/>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02" name="Google Shape;302;p103"/>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03" name="Google Shape;303;p103"/>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4" name="Google Shape;304;p103"/>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5" name="Google Shape;305;p103"/>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6" name="Google Shape;306;p103"/>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7" name="Google Shape;307;p103"/>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08" name="Google Shape;308;p103"/>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9" name="Google Shape;309;p103"/>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4" showMasterSp="0">
  <p:cSld name="Presenters Divider 1.4">
    <p:spTree>
      <p:nvGrpSpPr>
        <p:cNvPr id="310" name="Shape 310"/>
        <p:cNvGrpSpPr/>
        <p:nvPr/>
      </p:nvGrpSpPr>
      <p:grpSpPr>
        <a:xfrm>
          <a:off x="0" y="0"/>
          <a:ext cx="0" cy="0"/>
          <a:chOff x="0" y="0"/>
          <a:chExt cx="0" cy="0"/>
        </a:xfrm>
      </p:grpSpPr>
      <p:pic>
        <p:nvPicPr>
          <p:cNvPr id="311" name="Google Shape;311;p10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12" name="Google Shape;312;p10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3" name="Google Shape;313;p10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14" name="Google Shape;314;p10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15" name="Google Shape;315;p10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6" name="Google Shape;316;p10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17" name="Google Shape;317;p10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18" name="Google Shape;318;p10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19" name="Google Shape;319;p10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20" name="Google Shape;320;p10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21" name="Google Shape;321;p10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22" name="Google Shape;322;p10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23" name="Google Shape;323;p104"/>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24" name="Google Shape;324;p104"/>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25" name="Google Shape;325;p104"/>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6" name="Google Shape;326;p104"/>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7" name="Google Shape;327;p104"/>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8" name="Google Shape;328;p104"/>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9" name="Google Shape;329;p104"/>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30" name="Google Shape;330;p104"/>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1" name="Google Shape;331;p104"/>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5" showMasterSp="0">
  <p:cSld name="Presenters Divider  1.5">
    <p:spTree>
      <p:nvGrpSpPr>
        <p:cNvPr id="332" name="Shape 332"/>
        <p:cNvGrpSpPr/>
        <p:nvPr/>
      </p:nvGrpSpPr>
      <p:grpSpPr>
        <a:xfrm>
          <a:off x="0" y="0"/>
          <a:ext cx="0" cy="0"/>
          <a:chOff x="0" y="0"/>
          <a:chExt cx="0" cy="0"/>
        </a:xfrm>
      </p:grpSpPr>
      <p:pic>
        <p:nvPicPr>
          <p:cNvPr id="333" name="Google Shape;333;p10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34" name="Google Shape;334;p105"/>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35" name="Google Shape;335;p10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36" name="Google Shape;336;p105"/>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37" name="Google Shape;337;p105"/>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8" name="Google Shape;338;p10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39" name="Google Shape;339;p10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40" name="Google Shape;340;p105"/>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1" name="Google Shape;341;p10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42" name="Google Shape;342;p10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43" name="Google Shape;343;p105"/>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44" name="Google Shape;344;p10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45" name="Google Shape;345;p105"/>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46" name="Google Shape;346;p105"/>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47" name="Google Shape;347;p105"/>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8" name="Google Shape;348;p105"/>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9" name="Google Shape;349;p105"/>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0" name="Google Shape;350;p105"/>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1" name="Google Shape;351;p105"/>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52" name="Google Shape;352;p105"/>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3" name="Google Shape;353;p105"/>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6" showMasterSp="0">
  <p:cSld name="Presenters Divider 1.6">
    <p:spTree>
      <p:nvGrpSpPr>
        <p:cNvPr id="354" name="Shape 354"/>
        <p:cNvGrpSpPr/>
        <p:nvPr/>
      </p:nvGrpSpPr>
      <p:grpSpPr>
        <a:xfrm>
          <a:off x="0" y="0"/>
          <a:ext cx="0" cy="0"/>
          <a:chOff x="0" y="0"/>
          <a:chExt cx="0" cy="0"/>
        </a:xfrm>
      </p:grpSpPr>
      <p:pic>
        <p:nvPicPr>
          <p:cNvPr id="355" name="Google Shape;355;p106"/>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56" name="Google Shape;356;p106"/>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7" name="Google Shape;357;p10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58" name="Google Shape;358;p106"/>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59" name="Google Shape;359;p106"/>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0" name="Google Shape;360;p106"/>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61" name="Google Shape;361;p106"/>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62" name="Google Shape;362;p106"/>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3" name="Google Shape;363;p10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64" name="Google Shape;364;p10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65" name="Google Shape;365;p106"/>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66" name="Google Shape;366;p10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67" name="Google Shape;367;p106"/>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68" name="Google Shape;368;p106"/>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69" name="Google Shape;369;p106"/>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0" name="Google Shape;370;p106"/>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1" name="Google Shape;371;p106"/>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2" name="Google Shape;372;p106"/>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3" name="Google Shape;373;p106"/>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74" name="Google Shape;374;p106"/>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5" name="Google Shape;375;p106"/>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30" name="Shape 30"/>
        <p:cNvGrpSpPr/>
        <p:nvPr/>
      </p:nvGrpSpPr>
      <p:grpSpPr>
        <a:xfrm>
          <a:off x="0" y="0"/>
          <a:ext cx="0" cy="0"/>
          <a:chOff x="0" y="0"/>
          <a:chExt cx="0" cy="0"/>
        </a:xfrm>
      </p:grpSpPr>
      <p:pic>
        <p:nvPicPr>
          <p:cNvPr id="31" name="Google Shape;31;p80"/>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2" name="Google Shape;32;p80"/>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3" name="Google Shape;33;p80"/>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34" name="Google Shape;34;p80"/>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500"/>
              <a:buFont typeface="Arial"/>
              <a:buNone/>
              <a:defRPr b="0" i="0" sz="3500" u="none" cap="none" strike="noStrike">
                <a:solidFill>
                  <a:schemeClr val="lt1"/>
                </a:solidFill>
                <a:latin typeface="Arial"/>
                <a:ea typeface="Arial"/>
                <a:cs typeface="Arial"/>
                <a:sym typeface="Arial"/>
              </a:defRPr>
            </a:lvl1pPr>
            <a:lvl2pPr indent="-228600" lvl="1" marL="914400" marR="0" rtl="0" algn="l">
              <a:lnSpc>
                <a:spcPct val="100000"/>
              </a:lnSpc>
              <a:spcBef>
                <a:spcPts val="560"/>
              </a:spcBef>
              <a:spcAft>
                <a:spcPts val="0"/>
              </a:spcAft>
              <a:buClr>
                <a:srgbClr val="DDD9C3"/>
              </a:buClr>
              <a:buSzPts val="2800"/>
              <a:buFont typeface="Arial"/>
              <a:buNone/>
              <a:defRPr b="0" i="0" sz="2800" u="none" cap="none" strike="noStrike">
                <a:solidFill>
                  <a:srgbClr val="DDD9C3"/>
                </a:solidFill>
                <a:latin typeface="Arial"/>
                <a:ea typeface="Arial"/>
                <a:cs typeface="Arial"/>
                <a:sym typeface="Arial"/>
              </a:defRPr>
            </a:lvl2pPr>
            <a:lvl3pPr indent="-228600" lvl="2" marL="1371600" marR="0" rtl="0" algn="l">
              <a:lnSpc>
                <a:spcPct val="100000"/>
              </a:lnSpc>
              <a:spcBef>
                <a:spcPts val="480"/>
              </a:spcBef>
              <a:spcAft>
                <a:spcPts val="0"/>
              </a:spcAft>
              <a:buClr>
                <a:srgbClr val="DDD9C3"/>
              </a:buClr>
              <a:buSzPts val="2400"/>
              <a:buFont typeface="Arial"/>
              <a:buNone/>
              <a:defRPr b="0" i="0" sz="2400" u="none" cap="none" strike="noStrike">
                <a:solidFill>
                  <a:srgbClr val="DDD9C3"/>
                </a:solidFill>
                <a:latin typeface="Arial"/>
                <a:ea typeface="Arial"/>
                <a:cs typeface="Arial"/>
                <a:sym typeface="Arial"/>
              </a:defRPr>
            </a:lvl3pPr>
            <a:lvl4pPr indent="-228600" lvl="3" marL="18288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4pPr>
            <a:lvl5pPr indent="-228600" lvl="4" marL="2286000" marR="0" rtl="0" algn="l">
              <a:lnSpc>
                <a:spcPct val="100000"/>
              </a:lnSpc>
              <a:spcBef>
                <a:spcPts val="400"/>
              </a:spcBef>
              <a:spcAft>
                <a:spcPts val="0"/>
              </a:spcAft>
              <a:buClr>
                <a:srgbClr val="DDD9C3"/>
              </a:buClr>
              <a:buSzPts val="2000"/>
              <a:buFont typeface="Arial"/>
              <a:buNone/>
              <a:defRPr b="0" i="0" sz="2000" u="none" cap="none" strike="noStrike">
                <a:solidFill>
                  <a:srgbClr val="DDD9C3"/>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80"/>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 name="Google Shape;36;p80"/>
          <p:cNvPicPr preferRelativeResize="0"/>
          <p:nvPr/>
        </p:nvPicPr>
        <p:blipFill rotWithShape="1">
          <a:blip r:embed="rId3">
            <a:alphaModFix/>
          </a:blip>
          <a:srcRect b="0" l="0" r="0" t="0"/>
          <a:stretch/>
        </p:blipFill>
        <p:spPr>
          <a:xfrm>
            <a:off x="365760" y="6464808"/>
            <a:ext cx="390801" cy="312641"/>
          </a:xfrm>
          <a:prstGeom prst="rect">
            <a:avLst/>
          </a:prstGeom>
          <a:noFill/>
          <a:ln>
            <a:noFill/>
          </a:ln>
        </p:spPr>
      </p:pic>
      <p:sp>
        <p:nvSpPr>
          <p:cNvPr id="37" name="Google Shape;37;p8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7" showMasterSp="0">
  <p:cSld name="Presenters Divider 1.7">
    <p:spTree>
      <p:nvGrpSpPr>
        <p:cNvPr id="376" name="Shape 376"/>
        <p:cNvGrpSpPr/>
        <p:nvPr/>
      </p:nvGrpSpPr>
      <p:grpSpPr>
        <a:xfrm>
          <a:off x="0" y="0"/>
          <a:ext cx="0" cy="0"/>
          <a:chOff x="0" y="0"/>
          <a:chExt cx="0" cy="0"/>
        </a:xfrm>
      </p:grpSpPr>
      <p:pic>
        <p:nvPicPr>
          <p:cNvPr id="377" name="Google Shape;377;p107"/>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378" name="Google Shape;378;p10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9" name="Google Shape;379;p10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380" name="Google Shape;380;p10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381" name="Google Shape;381;p107"/>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2" name="Google Shape;382;p10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383" name="Google Shape;383;p10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384" name="Google Shape;384;p107"/>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5" name="Google Shape;385;p10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386" name="Google Shape;386;p10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387" name="Google Shape;387;p107"/>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388" name="Google Shape;388;p10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389" name="Google Shape;389;p107"/>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390" name="Google Shape;390;p107"/>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391" name="Google Shape;391;p107"/>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2" name="Google Shape;392;p107"/>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3" name="Google Shape;393;p107"/>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4" name="Google Shape;394;p107"/>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5" name="Google Shape;395;p107"/>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396" name="Google Shape;396;p107"/>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7" name="Google Shape;397;p107"/>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1.8" showMasterSp="0">
  <p:cSld name="Presenters Divider 1.8">
    <p:spTree>
      <p:nvGrpSpPr>
        <p:cNvPr id="398" name="Shape 398"/>
        <p:cNvGrpSpPr/>
        <p:nvPr/>
      </p:nvGrpSpPr>
      <p:grpSpPr>
        <a:xfrm>
          <a:off x="0" y="0"/>
          <a:ext cx="0" cy="0"/>
          <a:chOff x="0" y="0"/>
          <a:chExt cx="0" cy="0"/>
        </a:xfrm>
      </p:grpSpPr>
      <p:pic>
        <p:nvPicPr>
          <p:cNvPr id="399" name="Google Shape;399;p108"/>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400" name="Google Shape;400;p10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01" name="Google Shape;401;p10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02" name="Google Shape;402;p108"/>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03" name="Google Shape;403;p108"/>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4" name="Google Shape;404;p108"/>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405" name="Google Shape;405;p108"/>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406" name="Google Shape;406;p108"/>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07" name="Google Shape;407;p10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08" name="Google Shape;408;p10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409" name="Google Shape;409;p108"/>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410" name="Google Shape;410;p10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411" name="Google Shape;411;p108"/>
          <p:cNvSpPr/>
          <p:nvPr>
            <p:ph idx="2" type="pic"/>
          </p:nvPr>
        </p:nvSpPr>
        <p:spPr>
          <a:xfrm>
            <a:off x="884520" y="953507"/>
            <a:ext cx="1289304" cy="1289304"/>
          </a:xfrm>
          <a:prstGeom prst="flowChartConnector">
            <a:avLst/>
          </a:prstGeom>
          <a:noFill/>
          <a:ln cap="flat" cmpd="sng" w="57150">
            <a:solidFill>
              <a:schemeClr val="lt1"/>
            </a:solidFill>
            <a:prstDash val="solid"/>
            <a:round/>
            <a:headEnd len="sm" w="sm" type="none"/>
            <a:tailEnd len="sm" w="sm" type="none"/>
          </a:ln>
        </p:spPr>
      </p:sp>
      <p:sp>
        <p:nvSpPr>
          <p:cNvPr id="412" name="Google Shape;412;p108"/>
          <p:cNvSpPr/>
          <p:nvPr>
            <p:ph idx="3" type="pic"/>
          </p:nvPr>
        </p:nvSpPr>
        <p:spPr>
          <a:xfrm>
            <a:off x="884520" y="2764377"/>
            <a:ext cx="1289304" cy="1289304"/>
          </a:xfrm>
          <a:prstGeom prst="flowChartConnector">
            <a:avLst/>
          </a:prstGeom>
          <a:noFill/>
          <a:ln cap="flat" cmpd="sng" w="57150">
            <a:solidFill>
              <a:schemeClr val="lt1"/>
            </a:solidFill>
            <a:prstDash val="solid"/>
            <a:round/>
            <a:headEnd len="sm" w="sm" type="none"/>
            <a:tailEnd len="sm" w="sm" type="none"/>
          </a:ln>
        </p:spPr>
      </p:sp>
      <p:sp>
        <p:nvSpPr>
          <p:cNvPr id="413" name="Google Shape;413;p108"/>
          <p:cNvSpPr txBox="1"/>
          <p:nvPr>
            <p:ph idx="1" type="body"/>
          </p:nvPr>
        </p:nvSpPr>
        <p:spPr>
          <a:xfrm>
            <a:off x="2496847" y="976835"/>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4" name="Google Shape;414;p108"/>
          <p:cNvSpPr txBox="1"/>
          <p:nvPr>
            <p:ph idx="4" type="body"/>
          </p:nvPr>
        </p:nvSpPr>
        <p:spPr>
          <a:xfrm>
            <a:off x="2496847" y="278770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5" name="Google Shape;415;p108"/>
          <p:cNvSpPr txBox="1"/>
          <p:nvPr>
            <p:ph idx="5" type="body"/>
          </p:nvPr>
        </p:nvSpPr>
        <p:spPr>
          <a:xfrm>
            <a:off x="2496847" y="1390295"/>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6" name="Google Shape;416;p108"/>
          <p:cNvSpPr txBox="1"/>
          <p:nvPr>
            <p:ph idx="6" type="body"/>
          </p:nvPr>
        </p:nvSpPr>
        <p:spPr>
          <a:xfrm>
            <a:off x="2496847" y="3192198"/>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7" name="Google Shape;417;p108"/>
          <p:cNvSpPr/>
          <p:nvPr>
            <p:ph idx="7" type="pic"/>
          </p:nvPr>
        </p:nvSpPr>
        <p:spPr>
          <a:xfrm>
            <a:off x="884520" y="4580278"/>
            <a:ext cx="1289304" cy="1289304"/>
          </a:xfrm>
          <a:prstGeom prst="flowChartConnector">
            <a:avLst/>
          </a:prstGeom>
          <a:noFill/>
          <a:ln cap="flat" cmpd="sng" w="57150">
            <a:solidFill>
              <a:schemeClr val="lt1"/>
            </a:solidFill>
            <a:prstDash val="solid"/>
            <a:round/>
            <a:headEnd len="sm" w="sm" type="none"/>
            <a:tailEnd len="sm" w="sm" type="none"/>
          </a:ln>
        </p:spPr>
      </p:sp>
      <p:sp>
        <p:nvSpPr>
          <p:cNvPr id="418" name="Google Shape;418;p108"/>
          <p:cNvSpPr txBox="1"/>
          <p:nvPr>
            <p:ph idx="8" type="body"/>
          </p:nvPr>
        </p:nvSpPr>
        <p:spPr>
          <a:xfrm>
            <a:off x="2496847" y="4603614"/>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19" name="Google Shape;419;p108"/>
          <p:cNvSpPr txBox="1"/>
          <p:nvPr>
            <p:ph idx="9" type="body"/>
          </p:nvPr>
        </p:nvSpPr>
        <p:spPr>
          <a:xfrm>
            <a:off x="2496847" y="5008110"/>
            <a:ext cx="7122563" cy="822098"/>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1" showMasterSp="0">
  <p:cSld name="Presenters Divider 2.1">
    <p:spTree>
      <p:nvGrpSpPr>
        <p:cNvPr id="420" name="Shape 420"/>
        <p:cNvGrpSpPr/>
        <p:nvPr/>
      </p:nvGrpSpPr>
      <p:grpSpPr>
        <a:xfrm>
          <a:off x="0" y="0"/>
          <a:ext cx="0" cy="0"/>
          <a:chOff x="0" y="0"/>
          <a:chExt cx="0" cy="0"/>
        </a:xfrm>
      </p:grpSpPr>
      <p:pic>
        <p:nvPicPr>
          <p:cNvPr id="421" name="Google Shape;421;p109"/>
          <p:cNvPicPr preferRelativeResize="0"/>
          <p:nvPr/>
        </p:nvPicPr>
        <p:blipFill rotWithShape="1">
          <a:blip r:embed="rId2">
            <a:alphaModFix/>
          </a:blip>
          <a:srcRect b="0" l="0" r="0" t="0"/>
          <a:stretch/>
        </p:blipFill>
        <p:spPr>
          <a:xfrm>
            <a:off x="0" y="1"/>
            <a:ext cx="12192000" cy="6857999"/>
          </a:xfrm>
          <a:prstGeom prst="rect">
            <a:avLst/>
          </a:prstGeom>
          <a:noFill/>
          <a:ln>
            <a:noFill/>
          </a:ln>
        </p:spPr>
      </p:pic>
      <p:sp>
        <p:nvSpPr>
          <p:cNvPr id="422" name="Google Shape;422;p109"/>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23" name="Google Shape;423;p109"/>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24" name="Google Shape;424;p109"/>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25" name="Google Shape;425;p109"/>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26" name="Google Shape;426;p109"/>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7" name="Google Shape;427;p109"/>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8" name="Google Shape;428;p109"/>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29" name="Google Shape;429;p109"/>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0" name="Google Shape;430;p109"/>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1" name="Google Shape;431;p109"/>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32" name="Google Shape;432;p109"/>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3" name="Google Shape;433;p109"/>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434" name="Google Shape;434;p10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35" name="Google Shape;435;p109"/>
          <p:cNvSpPr txBox="1"/>
          <p:nvPr/>
        </p:nvSpPr>
        <p:spPr>
          <a:xfrm>
            <a:off x="1149013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cxnSp>
        <p:nvCxnSpPr>
          <p:cNvPr id="436" name="Google Shape;436;p109"/>
          <p:cNvCxnSpPr>
            <a:endCxn id="422" idx="0"/>
          </p:cNvCxnSpPr>
          <p:nvPr/>
        </p:nvCxnSpPr>
        <p:spPr>
          <a:xfrm rot="10800000">
            <a:off x="557799" y="1936549"/>
            <a:ext cx="0" cy="4342200"/>
          </a:xfrm>
          <a:prstGeom prst="straightConnector1">
            <a:avLst/>
          </a:prstGeom>
          <a:noFill/>
          <a:ln cap="flat" cmpd="sng" w="12700">
            <a:solidFill>
              <a:schemeClr val="lt1"/>
            </a:solidFill>
            <a:prstDash val="solid"/>
            <a:round/>
            <a:headEnd len="sm" w="sm" type="none"/>
            <a:tailEnd len="sm" w="sm" type="none"/>
          </a:ln>
        </p:spPr>
      </p:cxnSp>
      <p:cxnSp>
        <p:nvCxnSpPr>
          <p:cNvPr id="437" name="Google Shape;437;p10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38" name="Google Shape;438;p10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39" name="Google Shape;439;p10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440" name="Google Shape;440;p109"/>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1" name="Google Shape;441;p109"/>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2" name="Google Shape;442;p109"/>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2" showMasterSp="0">
  <p:cSld name="Presenters Divider 2.2">
    <p:spTree>
      <p:nvGrpSpPr>
        <p:cNvPr id="443" name="Shape 443"/>
        <p:cNvGrpSpPr/>
        <p:nvPr/>
      </p:nvGrpSpPr>
      <p:grpSpPr>
        <a:xfrm>
          <a:off x="0" y="0"/>
          <a:ext cx="0" cy="0"/>
          <a:chOff x="0" y="0"/>
          <a:chExt cx="0" cy="0"/>
        </a:xfrm>
      </p:grpSpPr>
      <p:pic>
        <p:nvPicPr>
          <p:cNvPr id="444" name="Google Shape;444;p110"/>
          <p:cNvPicPr preferRelativeResize="0"/>
          <p:nvPr/>
        </p:nvPicPr>
        <p:blipFill rotWithShape="1">
          <a:blip r:embed="rId2">
            <a:alphaModFix/>
          </a:blip>
          <a:srcRect b="0" l="0" r="0" t="0"/>
          <a:stretch/>
        </p:blipFill>
        <p:spPr>
          <a:xfrm>
            <a:off x="0" y="-413"/>
            <a:ext cx="12216385" cy="6858000"/>
          </a:xfrm>
          <a:prstGeom prst="rect">
            <a:avLst/>
          </a:prstGeom>
          <a:noFill/>
          <a:ln>
            <a:noFill/>
          </a:ln>
        </p:spPr>
      </p:pic>
      <p:sp>
        <p:nvSpPr>
          <p:cNvPr id="445" name="Google Shape;445;p110"/>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6" name="Google Shape;446;p11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47" name="Google Shape;447;p110"/>
          <p:cNvSpPr txBox="1"/>
          <p:nvPr/>
        </p:nvSpPr>
        <p:spPr>
          <a:xfrm>
            <a:off x="11490366"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48" name="Google Shape;448;p110"/>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49" name="Google Shape;449;p110"/>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50" name="Google Shape;450;p110"/>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51" name="Google Shape;451;p110"/>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52" name="Google Shape;452;p110"/>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3" name="Google Shape;453;p110"/>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4" name="Google Shape;454;p110"/>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5" name="Google Shape;455;p110"/>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6" name="Google Shape;456;p110"/>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57" name="Google Shape;457;p110"/>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8" name="Google Shape;458;p110"/>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59" name="Google Shape;459;p11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60" name="Google Shape;460;p11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61" name="Google Shape;461;p11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62" name="Google Shape;462;p110"/>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63" name="Google Shape;463;p110"/>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4" name="Google Shape;464;p110"/>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65" name="Google Shape;465;p110"/>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3" showMasterSp="0">
  <p:cSld name="Presenters Divider 2.3">
    <p:spTree>
      <p:nvGrpSpPr>
        <p:cNvPr id="466" name="Shape 466"/>
        <p:cNvGrpSpPr/>
        <p:nvPr/>
      </p:nvGrpSpPr>
      <p:grpSpPr>
        <a:xfrm>
          <a:off x="0" y="0"/>
          <a:ext cx="0" cy="0"/>
          <a:chOff x="0" y="0"/>
          <a:chExt cx="0" cy="0"/>
        </a:xfrm>
      </p:grpSpPr>
      <p:pic>
        <p:nvPicPr>
          <p:cNvPr id="467" name="Google Shape;467;p111"/>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68" name="Google Shape;468;p111"/>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69" name="Google Shape;469;p11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70" name="Google Shape;470;p111"/>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71" name="Google Shape;471;p111"/>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72" name="Google Shape;472;p111"/>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73" name="Google Shape;473;p111"/>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74" name="Google Shape;474;p111"/>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75" name="Google Shape;475;p111"/>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6" name="Google Shape;476;p111"/>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7" name="Google Shape;477;p111"/>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8" name="Google Shape;478;p111"/>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79" name="Google Shape;479;p111"/>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480" name="Google Shape;480;p111"/>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81" name="Google Shape;481;p111"/>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482" name="Google Shape;482;p11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3" name="Google Shape;483;p11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484" name="Google Shape;484;p11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485" name="Google Shape;485;p111"/>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486" name="Google Shape;486;p111"/>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7" name="Google Shape;487;p111"/>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88" name="Google Shape;488;p111"/>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4" showMasterSp="0">
  <p:cSld name="Presenters Divider 2.4">
    <p:spTree>
      <p:nvGrpSpPr>
        <p:cNvPr id="489" name="Shape 489"/>
        <p:cNvGrpSpPr/>
        <p:nvPr/>
      </p:nvGrpSpPr>
      <p:grpSpPr>
        <a:xfrm>
          <a:off x="0" y="0"/>
          <a:ext cx="0" cy="0"/>
          <a:chOff x="0" y="0"/>
          <a:chExt cx="0" cy="0"/>
        </a:xfrm>
      </p:grpSpPr>
      <p:pic>
        <p:nvPicPr>
          <p:cNvPr id="490" name="Google Shape;490;p11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491" name="Google Shape;491;p112"/>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2" name="Google Shape;492;p11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493" name="Google Shape;493;p112"/>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494" name="Google Shape;494;p112"/>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495" name="Google Shape;495;p112"/>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496" name="Google Shape;496;p112"/>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497" name="Google Shape;497;p112"/>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498" name="Google Shape;498;p112"/>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99" name="Google Shape;499;p112"/>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0" name="Google Shape;500;p112"/>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1" name="Google Shape;501;p112"/>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2" name="Google Shape;502;p112"/>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03" name="Google Shape;503;p112"/>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4" name="Google Shape;504;p112"/>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05" name="Google Shape;505;p11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6" name="Google Shape;506;p11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07" name="Google Shape;507;p11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08" name="Google Shape;508;p112"/>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09" name="Google Shape;509;p112"/>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0" name="Google Shape;510;p112"/>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1" name="Google Shape;511;p112"/>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5" showMasterSp="0">
  <p:cSld name="Presenters Divider 2.5">
    <p:spTree>
      <p:nvGrpSpPr>
        <p:cNvPr id="512" name="Shape 512"/>
        <p:cNvGrpSpPr/>
        <p:nvPr/>
      </p:nvGrpSpPr>
      <p:grpSpPr>
        <a:xfrm>
          <a:off x="0" y="0"/>
          <a:ext cx="0" cy="0"/>
          <a:chOff x="0" y="0"/>
          <a:chExt cx="0" cy="0"/>
        </a:xfrm>
      </p:grpSpPr>
      <p:pic>
        <p:nvPicPr>
          <p:cNvPr id="513" name="Google Shape;513;p11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14" name="Google Shape;514;p113"/>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15" name="Google Shape;515;p11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16" name="Google Shape;516;p113"/>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17" name="Google Shape;517;p113"/>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18" name="Google Shape;518;p113"/>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19" name="Google Shape;519;p113"/>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20" name="Google Shape;520;p113"/>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21" name="Google Shape;521;p113"/>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2" name="Google Shape;522;p113"/>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3" name="Google Shape;523;p113"/>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4" name="Google Shape;524;p113"/>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5" name="Google Shape;525;p113"/>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26" name="Google Shape;526;p113"/>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7" name="Google Shape;527;p113"/>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28" name="Google Shape;528;p11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29" name="Google Shape;529;p11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30" name="Google Shape;530;p11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31" name="Google Shape;531;p113"/>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32" name="Google Shape;532;p113"/>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3" name="Google Shape;533;p113"/>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34" name="Google Shape;534;p113"/>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6" showMasterSp="0">
  <p:cSld name="Presenters Divider 2.6">
    <p:spTree>
      <p:nvGrpSpPr>
        <p:cNvPr id="535" name="Shape 535"/>
        <p:cNvGrpSpPr/>
        <p:nvPr/>
      </p:nvGrpSpPr>
      <p:grpSpPr>
        <a:xfrm>
          <a:off x="0" y="0"/>
          <a:ext cx="0" cy="0"/>
          <a:chOff x="0" y="0"/>
          <a:chExt cx="0" cy="0"/>
        </a:xfrm>
      </p:grpSpPr>
      <p:pic>
        <p:nvPicPr>
          <p:cNvPr id="536" name="Google Shape;536;p114"/>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37" name="Google Shape;537;p114"/>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8" name="Google Shape;538;p114"/>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39" name="Google Shape;539;p114"/>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40" name="Google Shape;540;p114"/>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41" name="Google Shape;541;p114"/>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42" name="Google Shape;542;p114"/>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43" name="Google Shape;543;p114"/>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44" name="Google Shape;544;p114"/>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5" name="Google Shape;545;p114"/>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6" name="Google Shape;546;p114"/>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7" name="Google Shape;547;p114"/>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48" name="Google Shape;548;p114"/>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49" name="Google Shape;549;p114"/>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0" name="Google Shape;550;p114"/>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51" name="Google Shape;551;p11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2" name="Google Shape;552;p11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53" name="Google Shape;553;p11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54" name="Google Shape;554;p114"/>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55" name="Google Shape;555;p114"/>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6" name="Google Shape;556;p114"/>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57" name="Google Shape;557;p114"/>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7" showMasterSp="0">
  <p:cSld name="Presenters Divider 2.7">
    <p:spTree>
      <p:nvGrpSpPr>
        <p:cNvPr id="558" name="Shape 558"/>
        <p:cNvGrpSpPr/>
        <p:nvPr/>
      </p:nvGrpSpPr>
      <p:grpSpPr>
        <a:xfrm>
          <a:off x="0" y="0"/>
          <a:ext cx="0" cy="0"/>
          <a:chOff x="0" y="0"/>
          <a:chExt cx="0" cy="0"/>
        </a:xfrm>
      </p:grpSpPr>
      <p:pic>
        <p:nvPicPr>
          <p:cNvPr id="559" name="Google Shape;559;p115"/>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560" name="Google Shape;560;p115"/>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61" name="Google Shape;561;p115"/>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62" name="Google Shape;562;p115"/>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63" name="Google Shape;563;p115"/>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64" name="Google Shape;564;p115"/>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65" name="Google Shape;565;p115"/>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66" name="Google Shape;566;p115"/>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67" name="Google Shape;567;p115"/>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8" name="Google Shape;568;p115"/>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69" name="Google Shape;569;p115"/>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0" name="Google Shape;570;p115"/>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1" name="Google Shape;571;p115"/>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72" name="Google Shape;572;p115"/>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73" name="Google Shape;573;p115"/>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74" name="Google Shape;574;p115"/>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5" name="Google Shape;575;p115"/>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76" name="Google Shape;576;p115"/>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77" name="Google Shape;577;p115"/>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578" name="Google Shape;578;p115"/>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9" name="Google Shape;579;p115"/>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80" name="Google Shape;580;p115"/>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2.8" showMasterSp="0">
  <p:cSld name="Presenters Divider 2.8">
    <p:spTree>
      <p:nvGrpSpPr>
        <p:cNvPr id="581" name="Shape 581"/>
        <p:cNvGrpSpPr/>
        <p:nvPr/>
      </p:nvGrpSpPr>
      <p:grpSpPr>
        <a:xfrm>
          <a:off x="0" y="0"/>
          <a:ext cx="0" cy="0"/>
          <a:chOff x="0" y="0"/>
          <a:chExt cx="0" cy="0"/>
        </a:xfrm>
      </p:grpSpPr>
      <p:pic>
        <p:nvPicPr>
          <p:cNvPr id="582" name="Google Shape;582;p116"/>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583" name="Google Shape;583;p116"/>
          <p:cNvSpPr txBox="1"/>
          <p:nvPr>
            <p:ph type="title"/>
          </p:nvPr>
        </p:nvSpPr>
        <p:spPr>
          <a:xfrm>
            <a:off x="790387" y="490636"/>
            <a:ext cx="10515600" cy="132556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84" name="Google Shape;584;p116"/>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585" name="Google Shape;585;p116"/>
          <p:cNvSpPr txBox="1"/>
          <p:nvPr/>
        </p:nvSpPr>
        <p:spPr>
          <a:xfrm>
            <a:off x="1149774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586" name="Google Shape;586;p116"/>
          <p:cNvSpPr/>
          <p:nvPr/>
        </p:nvSpPr>
        <p:spPr>
          <a:xfrm rot="-5400000">
            <a:off x="556353" y="1877113"/>
            <a:ext cx="121764" cy="11887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587" name="Google Shape;587;p116"/>
          <p:cNvCxnSpPr/>
          <p:nvPr/>
        </p:nvCxnSpPr>
        <p:spPr>
          <a:xfrm rot="10800000">
            <a:off x="616655" y="1875667"/>
            <a:ext cx="10957279" cy="0"/>
          </a:xfrm>
          <a:prstGeom prst="straightConnector1">
            <a:avLst/>
          </a:prstGeom>
          <a:noFill/>
          <a:ln cap="flat" cmpd="sng" w="12700">
            <a:solidFill>
              <a:schemeClr val="lt1"/>
            </a:solidFill>
            <a:prstDash val="solid"/>
            <a:round/>
            <a:headEnd len="sm" w="sm" type="none"/>
            <a:tailEnd len="sm" w="sm" type="none"/>
          </a:ln>
        </p:spPr>
      </p:cxnSp>
      <p:sp>
        <p:nvSpPr>
          <p:cNvPr id="588" name="Google Shape;588;p116"/>
          <p:cNvSpPr/>
          <p:nvPr>
            <p:ph idx="2" type="pic"/>
          </p:nvPr>
        </p:nvSpPr>
        <p:spPr>
          <a:xfrm>
            <a:off x="913739" y="2088493"/>
            <a:ext cx="950976" cy="950976"/>
          </a:xfrm>
          <a:prstGeom prst="flowChartConnector">
            <a:avLst/>
          </a:prstGeom>
          <a:noFill/>
          <a:ln cap="flat" cmpd="sng" w="28575">
            <a:solidFill>
              <a:schemeClr val="lt1"/>
            </a:solidFill>
            <a:prstDash val="solid"/>
            <a:round/>
            <a:headEnd len="sm" w="sm" type="none"/>
            <a:tailEnd len="sm" w="sm" type="none"/>
          </a:ln>
        </p:spPr>
      </p:sp>
      <p:sp>
        <p:nvSpPr>
          <p:cNvPr id="589" name="Google Shape;589;p116"/>
          <p:cNvSpPr/>
          <p:nvPr>
            <p:ph idx="3" type="pic"/>
          </p:nvPr>
        </p:nvSpPr>
        <p:spPr>
          <a:xfrm>
            <a:off x="914404" y="3514162"/>
            <a:ext cx="950976" cy="950976"/>
          </a:xfrm>
          <a:prstGeom prst="flowChartConnector">
            <a:avLst/>
          </a:prstGeom>
          <a:noFill/>
          <a:ln cap="flat" cmpd="sng" w="28575">
            <a:solidFill>
              <a:schemeClr val="lt1"/>
            </a:solidFill>
            <a:prstDash val="solid"/>
            <a:round/>
            <a:headEnd len="sm" w="sm" type="none"/>
            <a:tailEnd len="sm" w="sm" type="none"/>
          </a:ln>
        </p:spPr>
      </p:sp>
      <p:sp>
        <p:nvSpPr>
          <p:cNvPr id="590" name="Google Shape;590;p116"/>
          <p:cNvSpPr txBox="1"/>
          <p:nvPr>
            <p:ph idx="1" type="body"/>
          </p:nvPr>
        </p:nvSpPr>
        <p:spPr>
          <a:xfrm>
            <a:off x="2210778" y="1951273"/>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1" name="Google Shape;591;p116"/>
          <p:cNvSpPr txBox="1"/>
          <p:nvPr>
            <p:ph idx="4" type="body"/>
          </p:nvPr>
        </p:nvSpPr>
        <p:spPr>
          <a:xfrm>
            <a:off x="2210778" y="3385622"/>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2" name="Google Shape;592;p116"/>
          <p:cNvSpPr txBox="1"/>
          <p:nvPr>
            <p:ph idx="5" type="body"/>
          </p:nvPr>
        </p:nvSpPr>
        <p:spPr>
          <a:xfrm>
            <a:off x="2210778" y="2364733"/>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3" name="Google Shape;593;p116"/>
          <p:cNvSpPr txBox="1"/>
          <p:nvPr>
            <p:ph idx="6" type="body"/>
          </p:nvPr>
        </p:nvSpPr>
        <p:spPr>
          <a:xfrm>
            <a:off x="2210778" y="3790119"/>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4" name="Google Shape;594;p116"/>
          <p:cNvSpPr/>
          <p:nvPr>
            <p:ph idx="7" type="pic"/>
          </p:nvPr>
        </p:nvSpPr>
        <p:spPr>
          <a:xfrm>
            <a:off x="914404" y="4948515"/>
            <a:ext cx="950976" cy="950976"/>
          </a:xfrm>
          <a:prstGeom prst="flowChartConnector">
            <a:avLst/>
          </a:prstGeom>
          <a:noFill/>
          <a:ln cap="flat" cmpd="sng" w="28575">
            <a:solidFill>
              <a:schemeClr val="lt1"/>
            </a:solidFill>
            <a:prstDash val="solid"/>
            <a:round/>
            <a:headEnd len="sm" w="sm" type="none"/>
            <a:tailEnd len="sm" w="sm" type="none"/>
          </a:ln>
        </p:spPr>
      </p:sp>
      <p:sp>
        <p:nvSpPr>
          <p:cNvPr id="595" name="Google Shape;595;p116"/>
          <p:cNvSpPr txBox="1"/>
          <p:nvPr>
            <p:ph idx="8" type="body"/>
          </p:nvPr>
        </p:nvSpPr>
        <p:spPr>
          <a:xfrm>
            <a:off x="2210778" y="4819976"/>
            <a:ext cx="7122563"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96" name="Google Shape;596;p116"/>
          <p:cNvSpPr txBox="1"/>
          <p:nvPr>
            <p:ph idx="9" type="body"/>
          </p:nvPr>
        </p:nvSpPr>
        <p:spPr>
          <a:xfrm>
            <a:off x="2210778" y="5224472"/>
            <a:ext cx="7122563"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cxnSp>
        <p:nvCxnSpPr>
          <p:cNvPr id="597" name="Google Shape;597;p11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598" name="Google Shape;598;p11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cxnSp>
        <p:nvCxnSpPr>
          <p:cNvPr id="599" name="Google Shape;599;p11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00" name="Google Shape;600;p116"/>
          <p:cNvCxnSpPr/>
          <p:nvPr/>
        </p:nvCxnSpPr>
        <p:spPr>
          <a:xfrm rot="10800000">
            <a:off x="557799" y="1936549"/>
            <a:ext cx="0" cy="4342271"/>
          </a:xfrm>
          <a:prstGeom prst="straightConnector1">
            <a:avLst/>
          </a:prstGeom>
          <a:noFill/>
          <a:ln cap="flat" cmpd="sng" w="12700">
            <a:solidFill>
              <a:schemeClr val="lt1"/>
            </a:solidFill>
            <a:prstDash val="solid"/>
            <a:round/>
            <a:headEnd len="sm" w="sm" type="none"/>
            <a:tailEnd len="sm" w="sm" type="none"/>
          </a:ln>
        </p:spPr>
      </p:cxnSp>
      <p:sp>
        <p:nvSpPr>
          <p:cNvPr id="601" name="Google Shape;601;p116"/>
          <p:cNvSpPr/>
          <p:nvPr/>
        </p:nvSpPr>
        <p:spPr>
          <a:xfrm>
            <a:off x="536845"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2" name="Google Shape;602;p116"/>
          <p:cNvSpPr/>
          <p:nvPr/>
        </p:nvSpPr>
        <p:spPr>
          <a:xfrm flipH="1">
            <a:off x="11619649" y="1852832"/>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03" name="Google Shape;603;p116"/>
          <p:cNvSpPr/>
          <p:nvPr/>
        </p:nvSpPr>
        <p:spPr>
          <a:xfrm flipH="1">
            <a:off x="11614601" y="6297687"/>
            <a:ext cx="4572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2">
  <p:cSld name="Alternate Background 2">
    <p:spTree>
      <p:nvGrpSpPr>
        <p:cNvPr id="38" name="Shape 38"/>
        <p:cNvGrpSpPr/>
        <p:nvPr/>
      </p:nvGrpSpPr>
      <p:grpSpPr>
        <a:xfrm>
          <a:off x="0" y="0"/>
          <a:ext cx="0" cy="0"/>
          <a:chOff x="0" y="0"/>
          <a:chExt cx="0" cy="0"/>
        </a:xfrm>
      </p:grpSpPr>
      <p:pic>
        <p:nvPicPr>
          <p:cNvPr id="39" name="Google Shape;39;p81"/>
          <p:cNvPicPr preferRelativeResize="0"/>
          <p:nvPr/>
        </p:nvPicPr>
        <p:blipFill rotWithShape="1">
          <a:blip r:embed="rId2">
            <a:alphaModFix/>
          </a:blip>
          <a:srcRect b="7824" l="0" r="0" t="8972"/>
          <a:stretch/>
        </p:blipFill>
        <p:spPr>
          <a:xfrm>
            <a:off x="0" y="654425"/>
            <a:ext cx="12192000" cy="5620869"/>
          </a:xfrm>
          <a:prstGeom prst="rect">
            <a:avLst/>
          </a:prstGeom>
          <a:noFill/>
          <a:ln>
            <a:noFill/>
          </a:ln>
        </p:spPr>
      </p:pic>
      <p:sp>
        <p:nvSpPr>
          <p:cNvPr id="40" name="Google Shape;40;p81"/>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1" showMasterSp="0">
  <p:cSld name="Presenters Divider 3.1">
    <p:spTree>
      <p:nvGrpSpPr>
        <p:cNvPr id="604" name="Shape 604"/>
        <p:cNvGrpSpPr/>
        <p:nvPr/>
      </p:nvGrpSpPr>
      <p:grpSpPr>
        <a:xfrm>
          <a:off x="0" y="0"/>
          <a:ext cx="0" cy="0"/>
          <a:chOff x="0" y="0"/>
          <a:chExt cx="0" cy="0"/>
        </a:xfrm>
      </p:grpSpPr>
      <p:pic>
        <p:nvPicPr>
          <p:cNvPr id="605" name="Google Shape;605;p117"/>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06" name="Google Shape;606;p117"/>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7" name="Google Shape;607;p117"/>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8" name="Google Shape;608;p117"/>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09" name="Google Shape;609;p117"/>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0" name="Google Shape;610;p117"/>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1" name="Google Shape;611;p117"/>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12" name="Google Shape;612;p117"/>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13" name="Google Shape;613;p117"/>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14" name="Google Shape;614;p11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15" name="Google Shape;615;p117"/>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6" name="Google Shape;616;p11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17" name="Google Shape;617;p11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18" name="Google Shape;618;p117"/>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19" name="Google Shape;619;p11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20" name="Google Shape;620;p11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21" name="Google Shape;621;p117"/>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22" name="Google Shape;622;p11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2" showMasterSp="0">
  <p:cSld name="Presenters Divider 3.2">
    <p:spTree>
      <p:nvGrpSpPr>
        <p:cNvPr id="623" name="Shape 623"/>
        <p:cNvGrpSpPr/>
        <p:nvPr/>
      </p:nvGrpSpPr>
      <p:grpSpPr>
        <a:xfrm>
          <a:off x="0" y="0"/>
          <a:ext cx="0" cy="0"/>
          <a:chOff x="0" y="0"/>
          <a:chExt cx="0" cy="0"/>
        </a:xfrm>
      </p:grpSpPr>
      <p:pic>
        <p:nvPicPr>
          <p:cNvPr id="624" name="Google Shape;624;p118"/>
          <p:cNvPicPr preferRelativeResize="0"/>
          <p:nvPr/>
        </p:nvPicPr>
        <p:blipFill rotWithShape="1">
          <a:blip r:embed="rId2">
            <a:alphaModFix/>
          </a:blip>
          <a:srcRect b="0" l="0" r="0" t="0"/>
          <a:stretch/>
        </p:blipFill>
        <p:spPr>
          <a:xfrm>
            <a:off x="0" y="-414"/>
            <a:ext cx="12216385" cy="6858000"/>
          </a:xfrm>
          <a:prstGeom prst="rect">
            <a:avLst/>
          </a:prstGeom>
          <a:noFill/>
          <a:ln>
            <a:noFill/>
          </a:ln>
        </p:spPr>
      </p:pic>
      <p:sp>
        <p:nvSpPr>
          <p:cNvPr id="625" name="Google Shape;625;p118"/>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26" name="Google Shape;626;p118"/>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27" name="Google Shape;627;p118"/>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28" name="Google Shape;628;p118"/>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9" name="Google Shape;629;p118"/>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0" name="Google Shape;630;p118"/>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1" name="Google Shape;631;p118"/>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2" name="Google Shape;632;p118"/>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3" name="Google Shape;633;p118"/>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4" name="Google Shape;634;p118"/>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5" name="Google Shape;635;p118"/>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36" name="Google Shape;636;p118"/>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37" name="Google Shape;637;p118"/>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38" name="Google Shape;638;p11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39" name="Google Shape;639;p11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40" name="Google Shape;640;p118"/>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41" name="Google Shape;641;p11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3" showMasterSp="0">
  <p:cSld name="Presenters Divider 3.3">
    <p:spTree>
      <p:nvGrpSpPr>
        <p:cNvPr id="642" name="Shape 642"/>
        <p:cNvGrpSpPr/>
        <p:nvPr/>
      </p:nvGrpSpPr>
      <p:grpSpPr>
        <a:xfrm>
          <a:off x="0" y="0"/>
          <a:ext cx="0" cy="0"/>
          <a:chOff x="0" y="0"/>
          <a:chExt cx="0" cy="0"/>
        </a:xfrm>
      </p:grpSpPr>
      <p:pic>
        <p:nvPicPr>
          <p:cNvPr id="643" name="Google Shape;643;p119"/>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44" name="Google Shape;644;p119"/>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45" name="Google Shape;645;p119"/>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46" name="Google Shape;646;p119"/>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47" name="Google Shape;647;p119"/>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8" name="Google Shape;648;p119"/>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49" name="Google Shape;649;p119"/>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0" name="Google Shape;650;p119"/>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1" name="Google Shape;651;p119"/>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2" name="Google Shape;652;p119"/>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3" name="Google Shape;653;p119"/>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4" name="Google Shape;654;p119"/>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55" name="Google Shape;655;p119"/>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56" name="Google Shape;656;p119"/>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57" name="Google Shape;657;p11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58" name="Google Shape;658;p11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59" name="Google Shape;659;p119"/>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60" name="Google Shape;660;p11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4" showMasterSp="0">
  <p:cSld name="Presenters Divider 3.4">
    <p:spTree>
      <p:nvGrpSpPr>
        <p:cNvPr id="661" name="Shape 661"/>
        <p:cNvGrpSpPr/>
        <p:nvPr/>
      </p:nvGrpSpPr>
      <p:grpSpPr>
        <a:xfrm>
          <a:off x="0" y="0"/>
          <a:ext cx="0" cy="0"/>
          <a:chOff x="0" y="0"/>
          <a:chExt cx="0" cy="0"/>
        </a:xfrm>
      </p:grpSpPr>
      <p:pic>
        <p:nvPicPr>
          <p:cNvPr id="662" name="Google Shape;662;p120"/>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63" name="Google Shape;663;p120"/>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64" name="Google Shape;664;p120"/>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65" name="Google Shape;665;p120"/>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66" name="Google Shape;666;p120"/>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7" name="Google Shape;667;p120"/>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8" name="Google Shape;668;p120"/>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69" name="Google Shape;669;p120"/>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0" name="Google Shape;670;p120"/>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1" name="Google Shape;671;p120"/>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72" name="Google Shape;672;p120"/>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3" name="Google Shape;673;p120"/>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74" name="Google Shape;674;p120"/>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75" name="Google Shape;675;p120"/>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6" name="Google Shape;676;p12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77" name="Google Shape;677;p12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78" name="Google Shape;678;p120"/>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79" name="Google Shape;679;p12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5" showMasterSp="0">
  <p:cSld name="Presenters Divider 3.5">
    <p:spTree>
      <p:nvGrpSpPr>
        <p:cNvPr id="680" name="Shape 680"/>
        <p:cNvGrpSpPr/>
        <p:nvPr/>
      </p:nvGrpSpPr>
      <p:grpSpPr>
        <a:xfrm>
          <a:off x="0" y="0"/>
          <a:ext cx="0" cy="0"/>
          <a:chOff x="0" y="0"/>
          <a:chExt cx="0" cy="0"/>
        </a:xfrm>
      </p:grpSpPr>
      <p:pic>
        <p:nvPicPr>
          <p:cNvPr id="681" name="Google Shape;681;p121"/>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682" name="Google Shape;682;p121"/>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83" name="Google Shape;683;p121"/>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684" name="Google Shape;684;p121"/>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685" name="Google Shape;685;p121"/>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6" name="Google Shape;686;p121"/>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7" name="Google Shape;687;p121"/>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8" name="Google Shape;688;p121"/>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89" name="Google Shape;689;p121"/>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0" name="Google Shape;690;p121"/>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91" name="Google Shape;691;p121"/>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2" name="Google Shape;692;p12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693" name="Google Shape;693;p12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694" name="Google Shape;694;p121"/>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5" name="Google Shape;695;p12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696" name="Google Shape;696;p12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697" name="Google Shape;697;p121"/>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698" name="Google Shape;698;p12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6" showMasterSp="0">
  <p:cSld name="Presenters Divider 3.6">
    <p:spTree>
      <p:nvGrpSpPr>
        <p:cNvPr id="699" name="Shape 699"/>
        <p:cNvGrpSpPr/>
        <p:nvPr/>
      </p:nvGrpSpPr>
      <p:grpSpPr>
        <a:xfrm>
          <a:off x="0" y="0"/>
          <a:ext cx="0" cy="0"/>
          <a:chOff x="0" y="0"/>
          <a:chExt cx="0" cy="0"/>
        </a:xfrm>
      </p:grpSpPr>
      <p:pic>
        <p:nvPicPr>
          <p:cNvPr id="700" name="Google Shape;700;p122"/>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701" name="Google Shape;701;p122"/>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02" name="Google Shape;702;p122"/>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703" name="Google Shape;703;p122"/>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04" name="Google Shape;704;p122"/>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5" name="Google Shape;705;p122"/>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6" name="Google Shape;706;p122"/>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7" name="Google Shape;707;p122"/>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8" name="Google Shape;708;p122"/>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09" name="Google Shape;709;p122"/>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10" name="Google Shape;710;p122"/>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1" name="Google Shape;711;p122"/>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12" name="Google Shape;712;p122"/>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13" name="Google Shape;713;p122"/>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4" name="Google Shape;714;p12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15" name="Google Shape;715;p12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16" name="Google Shape;716;p122"/>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17" name="Google Shape;717;p12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7" showMasterSp="0">
  <p:cSld name="Presenters Divider 3.7">
    <p:spTree>
      <p:nvGrpSpPr>
        <p:cNvPr id="718" name="Shape 718"/>
        <p:cNvGrpSpPr/>
        <p:nvPr/>
      </p:nvGrpSpPr>
      <p:grpSpPr>
        <a:xfrm>
          <a:off x="0" y="0"/>
          <a:ext cx="0" cy="0"/>
          <a:chOff x="0" y="0"/>
          <a:chExt cx="0" cy="0"/>
        </a:xfrm>
      </p:grpSpPr>
      <p:pic>
        <p:nvPicPr>
          <p:cNvPr id="719" name="Google Shape;719;p123"/>
          <p:cNvPicPr preferRelativeResize="0"/>
          <p:nvPr/>
        </p:nvPicPr>
        <p:blipFill rotWithShape="1">
          <a:blip r:embed="rId2">
            <a:alphaModFix/>
          </a:blip>
          <a:srcRect b="0" l="0" r="0" t="0"/>
          <a:stretch/>
        </p:blipFill>
        <p:spPr>
          <a:xfrm>
            <a:off x="0" y="0"/>
            <a:ext cx="12192000" cy="6857999"/>
          </a:xfrm>
          <a:prstGeom prst="rect">
            <a:avLst/>
          </a:prstGeom>
          <a:noFill/>
          <a:ln>
            <a:noFill/>
          </a:ln>
        </p:spPr>
      </p:pic>
      <p:sp>
        <p:nvSpPr>
          <p:cNvPr id="720" name="Google Shape;720;p123"/>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21" name="Google Shape;721;p123"/>
          <p:cNvPicPr preferRelativeResize="0"/>
          <p:nvPr/>
        </p:nvPicPr>
        <p:blipFill rotWithShape="1">
          <a:blip r:embed="rId3">
            <a:alphaModFix/>
          </a:blip>
          <a:srcRect b="0" l="0" r="0" t="0"/>
          <a:stretch/>
        </p:blipFill>
        <p:spPr>
          <a:xfrm>
            <a:off x="368425" y="6462763"/>
            <a:ext cx="365760" cy="291830"/>
          </a:xfrm>
          <a:prstGeom prst="rect">
            <a:avLst/>
          </a:prstGeom>
          <a:noFill/>
          <a:ln>
            <a:noFill/>
          </a:ln>
        </p:spPr>
      </p:pic>
      <p:sp>
        <p:nvSpPr>
          <p:cNvPr id="722" name="Google Shape;722;p123"/>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23" name="Google Shape;723;p123"/>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4" name="Google Shape;724;p123"/>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5" name="Google Shape;725;p123"/>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6" name="Google Shape;726;p123"/>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7" name="Google Shape;727;p123"/>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8" name="Google Shape;728;p123"/>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29" name="Google Shape;729;p123"/>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0" name="Google Shape;730;p123"/>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31" name="Google Shape;731;p123"/>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32" name="Google Shape;732;p123"/>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3" name="Google Shape;733;p12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34" name="Google Shape;734;p12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35" name="Google Shape;735;p123"/>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36" name="Google Shape;736;p12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3.8" showMasterSp="0">
  <p:cSld name="Presenters Divider 3.8">
    <p:spTree>
      <p:nvGrpSpPr>
        <p:cNvPr id="737" name="Shape 737"/>
        <p:cNvGrpSpPr/>
        <p:nvPr/>
      </p:nvGrpSpPr>
      <p:grpSpPr>
        <a:xfrm>
          <a:off x="0" y="0"/>
          <a:ext cx="0" cy="0"/>
          <a:chOff x="0" y="0"/>
          <a:chExt cx="0" cy="0"/>
        </a:xfrm>
      </p:grpSpPr>
      <p:pic>
        <p:nvPicPr>
          <p:cNvPr id="738" name="Google Shape;738;p124"/>
          <p:cNvPicPr preferRelativeResize="0"/>
          <p:nvPr/>
        </p:nvPicPr>
        <p:blipFill rotWithShape="1">
          <a:blip r:embed="rId2">
            <a:alphaModFix/>
          </a:blip>
          <a:srcRect b="0" l="0" r="0" t="0"/>
          <a:stretch/>
        </p:blipFill>
        <p:spPr>
          <a:xfrm>
            <a:off x="-3" y="-1"/>
            <a:ext cx="12192000" cy="6857999"/>
          </a:xfrm>
          <a:prstGeom prst="rect">
            <a:avLst/>
          </a:prstGeom>
          <a:noFill/>
          <a:ln>
            <a:noFill/>
          </a:ln>
        </p:spPr>
      </p:pic>
      <p:sp>
        <p:nvSpPr>
          <p:cNvPr id="739" name="Google Shape;739;p124"/>
          <p:cNvSpPr txBox="1"/>
          <p:nvPr>
            <p:ph type="title"/>
          </p:nvPr>
        </p:nvSpPr>
        <p:spPr>
          <a:xfrm>
            <a:off x="416306"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40" name="Google Shape;740;p124"/>
          <p:cNvPicPr preferRelativeResize="0"/>
          <p:nvPr/>
        </p:nvPicPr>
        <p:blipFill rotWithShape="1">
          <a:blip r:embed="rId3">
            <a:alphaModFix/>
          </a:blip>
          <a:srcRect b="0" l="0" r="0" t="0"/>
          <a:stretch/>
        </p:blipFill>
        <p:spPr>
          <a:xfrm>
            <a:off x="365760" y="6462763"/>
            <a:ext cx="365760" cy="291830"/>
          </a:xfrm>
          <a:prstGeom prst="rect">
            <a:avLst/>
          </a:prstGeom>
          <a:noFill/>
          <a:ln>
            <a:noFill/>
          </a:ln>
        </p:spPr>
      </p:pic>
      <p:sp>
        <p:nvSpPr>
          <p:cNvPr id="741" name="Google Shape;741;p124"/>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742" name="Google Shape;742;p124"/>
          <p:cNvSpPr txBox="1"/>
          <p:nvPr>
            <p:ph idx="1" type="body"/>
          </p:nvPr>
        </p:nvSpPr>
        <p:spPr>
          <a:xfrm>
            <a:off x="556890" y="131478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3" name="Google Shape;743;p124"/>
          <p:cNvSpPr txBox="1"/>
          <p:nvPr>
            <p:ph idx="2" type="body"/>
          </p:nvPr>
        </p:nvSpPr>
        <p:spPr>
          <a:xfrm>
            <a:off x="556890" y="2784995"/>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4" name="Google Shape;744;p124"/>
          <p:cNvSpPr txBox="1"/>
          <p:nvPr>
            <p:ph idx="3" type="body"/>
          </p:nvPr>
        </p:nvSpPr>
        <p:spPr>
          <a:xfrm>
            <a:off x="556890" y="1728243"/>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5" name="Google Shape;745;p124"/>
          <p:cNvSpPr txBox="1"/>
          <p:nvPr>
            <p:ph idx="4" type="body"/>
          </p:nvPr>
        </p:nvSpPr>
        <p:spPr>
          <a:xfrm>
            <a:off x="556890" y="3189491"/>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6" name="Google Shape;746;p124"/>
          <p:cNvSpPr txBox="1"/>
          <p:nvPr>
            <p:ph idx="5" type="body"/>
          </p:nvPr>
        </p:nvSpPr>
        <p:spPr>
          <a:xfrm>
            <a:off x="556890" y="4228313"/>
            <a:ext cx="9399909" cy="3948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indent="-228600" lvl="3" marL="18288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rtl="0" algn="l">
              <a:lnSpc>
                <a:spcPct val="100000"/>
              </a:lnSpc>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7" name="Google Shape;747;p124"/>
          <p:cNvSpPr txBox="1"/>
          <p:nvPr>
            <p:ph idx="6" type="body"/>
          </p:nvPr>
        </p:nvSpPr>
        <p:spPr>
          <a:xfrm>
            <a:off x="556890" y="4632809"/>
            <a:ext cx="9399909"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2pPr>
            <a:lvl3pPr indent="-228600" lvl="2" marL="13716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8" name="Google Shape;748;p124"/>
          <p:cNvSpPr/>
          <p:nvPr/>
        </p:nvSpPr>
        <p:spPr>
          <a:xfrm>
            <a:off x="533670" y="585223"/>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49" name="Google Shape;749;p12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750" name="Google Shape;750;p12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751" name="Google Shape;751;p124"/>
          <p:cNvSpPr/>
          <p:nvPr/>
        </p:nvSpPr>
        <p:spPr>
          <a:xfrm>
            <a:off x="533670"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52" name="Google Shape;752;p124"/>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753" name="Google Shape;753;p124"/>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754" name="Google Shape;754;p124"/>
          <p:cNvSpPr/>
          <p:nvPr/>
        </p:nvSpPr>
        <p:spPr>
          <a:xfrm flipH="1">
            <a:off x="11606949" y="6297687"/>
            <a:ext cx="45720" cy="4572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55" name="Google Shape;755;p124"/>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White">
  <p:cSld name="Engage with ICANN White">
    <p:spTree>
      <p:nvGrpSpPr>
        <p:cNvPr id="756" name="Shape 756"/>
        <p:cNvGrpSpPr/>
        <p:nvPr/>
      </p:nvGrpSpPr>
      <p:grpSpPr>
        <a:xfrm>
          <a:off x="0" y="0"/>
          <a:ext cx="0" cy="0"/>
          <a:chOff x="0" y="0"/>
          <a:chExt cx="0" cy="0"/>
        </a:xfrm>
      </p:grpSpPr>
      <p:sp>
        <p:nvSpPr>
          <p:cNvPr id="757" name="Google Shape;757;p125"/>
          <p:cNvSpPr/>
          <p:nvPr/>
        </p:nvSpPr>
        <p:spPr>
          <a:xfrm>
            <a:off x="3084875" y="685225"/>
            <a:ext cx="9107124" cy="186493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58" name="Google Shape;758;p125"/>
          <p:cNvSpPr txBox="1"/>
          <p:nvPr/>
        </p:nvSpPr>
        <p:spPr>
          <a:xfrm>
            <a:off x="3391319" y="1552703"/>
            <a:ext cx="8800679" cy="3298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Visit us at </a:t>
            </a:r>
            <a:r>
              <a:rPr b="1" i="0" lang="en-US" sz="2000" u="none" cap="none" strike="noStrike">
                <a:solidFill>
                  <a:schemeClr val="lt1"/>
                </a:solidFill>
                <a:latin typeface="Arial"/>
                <a:ea typeface="Arial"/>
                <a:cs typeface="Arial"/>
                <a:sym typeface="Arial"/>
              </a:rPr>
              <a:t>icann.org</a:t>
            </a:r>
            <a:endParaRPr b="0" i="0" sz="1400" u="none" cap="none" strike="noStrike">
              <a:solidFill>
                <a:srgbClr val="000000"/>
              </a:solidFill>
              <a:latin typeface="Arial"/>
              <a:ea typeface="Arial"/>
              <a:cs typeface="Arial"/>
              <a:sym typeface="Arial"/>
            </a:endParaRPr>
          </a:p>
        </p:txBody>
      </p:sp>
      <p:sp>
        <p:nvSpPr>
          <p:cNvPr id="759" name="Google Shape;759;p125"/>
          <p:cNvSpPr txBox="1"/>
          <p:nvPr/>
        </p:nvSpPr>
        <p:spPr>
          <a:xfrm>
            <a:off x="3391319" y="1049145"/>
            <a:ext cx="6974253" cy="32594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0000"/>
              </a:buClr>
              <a:buSzPts val="2700"/>
              <a:buFont typeface="Arial"/>
              <a:buNone/>
            </a:pPr>
            <a:r>
              <a:rPr b="1" i="0" lang="en-US" sz="2700"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760" name="Google Shape;760;p125"/>
          <p:cNvSpPr/>
          <p:nvPr/>
        </p:nvSpPr>
        <p:spPr>
          <a:xfrm>
            <a:off x="2" y="685225"/>
            <a:ext cx="2977273" cy="186493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761" name="Google Shape;761;p125"/>
          <p:cNvSpPr txBox="1"/>
          <p:nvPr>
            <p:ph idx="1" type="body"/>
          </p:nvPr>
        </p:nvSpPr>
        <p:spPr>
          <a:xfrm>
            <a:off x="3391319" y="1865312"/>
            <a:ext cx="7964599" cy="3465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228600" lvl="1" marL="9144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3pPr>
            <a:lvl4pPr indent="-228600" lvl="3" marL="18288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228600" lvl="4" marL="22860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2" name="Google Shape;762;p125"/>
          <p:cNvSpPr txBox="1"/>
          <p:nvPr>
            <p:ph type="title"/>
          </p:nvPr>
        </p:nvSpPr>
        <p:spPr>
          <a:xfrm>
            <a:off x="420624" y="42394"/>
            <a:ext cx="10547350" cy="53134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ICANN_Logo_W.eps" id="763" name="Google Shape;763;p125"/>
          <p:cNvPicPr preferRelativeResize="0"/>
          <p:nvPr/>
        </p:nvPicPr>
        <p:blipFill rotWithShape="1">
          <a:blip r:embed="rId2">
            <a:alphaModFix/>
          </a:blip>
          <a:srcRect b="0" l="0" r="0" t="0"/>
          <a:stretch/>
        </p:blipFill>
        <p:spPr>
          <a:xfrm>
            <a:off x="507392" y="856105"/>
            <a:ext cx="1962493" cy="1523172"/>
          </a:xfrm>
          <a:prstGeom prst="rect">
            <a:avLst/>
          </a:prstGeom>
          <a:noFill/>
          <a:ln>
            <a:noFill/>
          </a:ln>
        </p:spPr>
      </p:pic>
      <p:grpSp>
        <p:nvGrpSpPr>
          <p:cNvPr id="764" name="Google Shape;764;p125"/>
          <p:cNvGrpSpPr/>
          <p:nvPr/>
        </p:nvGrpSpPr>
        <p:grpSpPr>
          <a:xfrm>
            <a:off x="3402135" y="4228306"/>
            <a:ext cx="3416667" cy="365760"/>
            <a:chOff x="5325979" y="4715893"/>
            <a:chExt cx="3416667" cy="365760"/>
          </a:xfrm>
        </p:grpSpPr>
        <p:sp>
          <p:nvSpPr>
            <p:cNvPr id="765" name="Google Shape;765;p125"/>
            <p:cNvSpPr txBox="1"/>
            <p:nvPr/>
          </p:nvSpPr>
          <p:spPr>
            <a:xfrm>
              <a:off x="5793339" y="4734885"/>
              <a:ext cx="29493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3">
                    <a:extLst>
                      <a:ext uri="{A12FA001-AC4F-418D-AE19-62706E023703}">
                        <ahyp:hlinkClr val="tx"/>
                      </a:ext>
                    </a:extLst>
                  </a:hlinkClick>
                </a:rPr>
                <a:t>flickr.com/icann</a:t>
              </a:r>
              <a:endParaRPr b="0" i="0" sz="1400" u="none" cap="none" strike="noStrike">
                <a:solidFill>
                  <a:srgbClr val="0A304B"/>
                </a:solidFill>
                <a:latin typeface="Arial"/>
                <a:ea typeface="Arial"/>
                <a:cs typeface="Arial"/>
                <a:sym typeface="Arial"/>
              </a:endParaRPr>
            </a:p>
          </p:txBody>
        </p:sp>
        <p:pic>
          <p:nvPicPr>
            <p:cNvPr descr="1420947842_social_style_3_flikr-128.png" id="766" name="Google Shape;766;p125">
              <a:hlinkClick r:id="rId4"/>
            </p:cNvPr>
            <p:cNvPicPr preferRelativeResize="0"/>
            <p:nvPr/>
          </p:nvPicPr>
          <p:blipFill rotWithShape="1">
            <a:blip r:embed="rId5">
              <a:alphaModFix/>
            </a:blip>
            <a:srcRect b="0" l="0" r="0" t="0"/>
            <a:stretch/>
          </p:blipFill>
          <p:spPr>
            <a:xfrm>
              <a:off x="5325979" y="4715893"/>
              <a:ext cx="365760" cy="365760"/>
            </a:xfrm>
            <a:prstGeom prst="rect">
              <a:avLst/>
            </a:prstGeom>
            <a:noFill/>
            <a:ln>
              <a:noFill/>
            </a:ln>
          </p:spPr>
        </p:pic>
      </p:grpSp>
      <p:grpSp>
        <p:nvGrpSpPr>
          <p:cNvPr id="767" name="Google Shape;767;p125"/>
          <p:cNvGrpSpPr/>
          <p:nvPr/>
        </p:nvGrpSpPr>
        <p:grpSpPr>
          <a:xfrm>
            <a:off x="3402135" y="4726326"/>
            <a:ext cx="3636602" cy="365760"/>
            <a:chOff x="1235726" y="5571713"/>
            <a:chExt cx="3636602" cy="365760"/>
          </a:xfrm>
        </p:grpSpPr>
        <p:sp>
          <p:nvSpPr>
            <p:cNvPr id="768" name="Google Shape;768;p125"/>
            <p:cNvSpPr txBox="1"/>
            <p:nvPr/>
          </p:nvSpPr>
          <p:spPr>
            <a:xfrm>
              <a:off x="1703086" y="5592033"/>
              <a:ext cx="3169242"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6">
                    <a:extLst>
                      <a:ext uri="{A12FA001-AC4F-418D-AE19-62706E023703}">
                        <ahyp:hlinkClr val="tx"/>
                      </a:ext>
                    </a:extLst>
                  </a:hlinkClick>
                </a:rPr>
                <a:t>linkedin/company/icann</a:t>
              </a:r>
              <a:endParaRPr b="0" i="0" sz="1400" u="none" cap="none" strike="noStrike">
                <a:solidFill>
                  <a:srgbClr val="0A304B"/>
                </a:solidFill>
                <a:latin typeface="Arial"/>
                <a:ea typeface="Arial"/>
                <a:cs typeface="Arial"/>
                <a:sym typeface="Arial"/>
              </a:endParaRPr>
            </a:p>
          </p:txBody>
        </p:sp>
        <p:pic>
          <p:nvPicPr>
            <p:cNvPr descr="1420948164_social_style_3_in-128.png" id="769" name="Google Shape;769;p125">
              <a:hlinkClick r:id="rId7"/>
            </p:cNvPr>
            <p:cNvPicPr preferRelativeResize="0"/>
            <p:nvPr/>
          </p:nvPicPr>
          <p:blipFill rotWithShape="1">
            <a:blip r:embed="rId8">
              <a:alphaModFix/>
            </a:blip>
            <a:srcRect b="0" l="0" r="0" t="0"/>
            <a:stretch/>
          </p:blipFill>
          <p:spPr>
            <a:xfrm>
              <a:off x="1235726" y="5571713"/>
              <a:ext cx="365760" cy="365760"/>
            </a:xfrm>
            <a:prstGeom prst="rect">
              <a:avLst/>
            </a:prstGeom>
            <a:noFill/>
            <a:ln>
              <a:noFill/>
            </a:ln>
          </p:spPr>
        </p:pic>
      </p:grpSp>
      <p:grpSp>
        <p:nvGrpSpPr>
          <p:cNvPr id="770" name="Google Shape;770;p125"/>
          <p:cNvGrpSpPr/>
          <p:nvPr/>
        </p:nvGrpSpPr>
        <p:grpSpPr>
          <a:xfrm>
            <a:off x="3402135" y="2734246"/>
            <a:ext cx="2809587" cy="365760"/>
            <a:chOff x="1235726" y="3073176"/>
            <a:chExt cx="2809587" cy="365760"/>
          </a:xfrm>
        </p:grpSpPr>
        <p:sp>
          <p:nvSpPr>
            <p:cNvPr id="771" name="Google Shape;771;p125"/>
            <p:cNvSpPr txBox="1"/>
            <p:nvPr/>
          </p:nvSpPr>
          <p:spPr>
            <a:xfrm>
              <a:off x="1703087" y="3093496"/>
              <a:ext cx="2342226"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9">
                    <a:extLst>
                      <a:ext uri="{A12FA001-AC4F-418D-AE19-62706E023703}">
                        <ahyp:hlinkClr val="tx"/>
                      </a:ext>
                    </a:extLst>
                  </a:hlinkClick>
                </a:rPr>
                <a:t>@icann</a:t>
              </a:r>
              <a:endParaRPr b="0" i="0" sz="1400" u="none" cap="none" strike="noStrike">
                <a:solidFill>
                  <a:srgbClr val="0A304B"/>
                </a:solidFill>
                <a:latin typeface="Arial"/>
                <a:ea typeface="Arial"/>
                <a:cs typeface="Arial"/>
                <a:sym typeface="Arial"/>
              </a:endParaRPr>
            </a:p>
          </p:txBody>
        </p:sp>
        <p:pic>
          <p:nvPicPr>
            <p:cNvPr descr="1420948433_social_style_3_twiter-128.png" id="772" name="Google Shape;772;p125">
              <a:hlinkClick r:id="rId10"/>
            </p:cNvPr>
            <p:cNvPicPr preferRelativeResize="0"/>
            <p:nvPr/>
          </p:nvPicPr>
          <p:blipFill rotWithShape="1">
            <a:blip r:embed="rId11">
              <a:alphaModFix/>
            </a:blip>
            <a:srcRect b="0" l="0" r="0" t="0"/>
            <a:stretch/>
          </p:blipFill>
          <p:spPr>
            <a:xfrm>
              <a:off x="1235726" y="3073176"/>
              <a:ext cx="365760" cy="365760"/>
            </a:xfrm>
            <a:prstGeom prst="rect">
              <a:avLst/>
            </a:prstGeom>
            <a:noFill/>
            <a:ln>
              <a:noFill/>
            </a:ln>
          </p:spPr>
        </p:pic>
      </p:grpSp>
      <p:grpSp>
        <p:nvGrpSpPr>
          <p:cNvPr id="773" name="Google Shape;773;p125"/>
          <p:cNvGrpSpPr/>
          <p:nvPr/>
        </p:nvGrpSpPr>
        <p:grpSpPr>
          <a:xfrm>
            <a:off x="3402135" y="3232266"/>
            <a:ext cx="3730320" cy="365760"/>
            <a:chOff x="1235727" y="3892739"/>
            <a:chExt cx="3730320" cy="365760"/>
          </a:xfrm>
        </p:grpSpPr>
        <p:sp>
          <p:nvSpPr>
            <p:cNvPr id="774" name="Google Shape;774;p125"/>
            <p:cNvSpPr txBox="1"/>
            <p:nvPr/>
          </p:nvSpPr>
          <p:spPr>
            <a:xfrm>
              <a:off x="1703086" y="3913059"/>
              <a:ext cx="3262961"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2">
                    <a:extLst>
                      <a:ext uri="{A12FA001-AC4F-418D-AE19-62706E023703}">
                        <ahyp:hlinkClr val="tx"/>
                      </a:ext>
                    </a:extLst>
                  </a:hlinkClick>
                </a:rPr>
                <a:t>facebook.com/icannorg </a:t>
              </a:r>
              <a:endParaRPr b="0" i="0" sz="1400" u="none" cap="none" strike="noStrike">
                <a:solidFill>
                  <a:srgbClr val="0A304B"/>
                </a:solidFill>
                <a:latin typeface="Arial"/>
                <a:ea typeface="Arial"/>
                <a:cs typeface="Arial"/>
                <a:sym typeface="Arial"/>
              </a:endParaRPr>
            </a:p>
          </p:txBody>
        </p:sp>
        <p:pic>
          <p:nvPicPr>
            <p:cNvPr descr="1420948141_social_style_3_facebook-128.png" id="775" name="Google Shape;775;p125">
              <a:hlinkClick r:id="rId13"/>
            </p:cNvPr>
            <p:cNvPicPr preferRelativeResize="0"/>
            <p:nvPr/>
          </p:nvPicPr>
          <p:blipFill rotWithShape="1">
            <a:blip r:embed="rId14">
              <a:alphaModFix/>
            </a:blip>
            <a:srcRect b="0" l="0" r="0" t="0"/>
            <a:stretch/>
          </p:blipFill>
          <p:spPr>
            <a:xfrm>
              <a:off x="1235727" y="3892739"/>
              <a:ext cx="365760" cy="365760"/>
            </a:xfrm>
            <a:prstGeom prst="rect">
              <a:avLst/>
            </a:prstGeom>
            <a:noFill/>
            <a:ln>
              <a:noFill/>
            </a:ln>
          </p:spPr>
        </p:pic>
      </p:grpSp>
      <p:grpSp>
        <p:nvGrpSpPr>
          <p:cNvPr id="776" name="Google Shape;776;p125"/>
          <p:cNvGrpSpPr/>
          <p:nvPr/>
        </p:nvGrpSpPr>
        <p:grpSpPr>
          <a:xfrm>
            <a:off x="3402135" y="3730286"/>
            <a:ext cx="3636602" cy="365760"/>
            <a:chOff x="1235726" y="4721075"/>
            <a:chExt cx="3636602" cy="365760"/>
          </a:xfrm>
        </p:grpSpPr>
        <p:pic>
          <p:nvPicPr>
            <p:cNvPr descr="1420948149_social_style_3_youtube-128.png" id="777" name="Google Shape;777;p125">
              <a:hlinkClick r:id="rId15"/>
            </p:cNvPr>
            <p:cNvPicPr preferRelativeResize="0"/>
            <p:nvPr/>
          </p:nvPicPr>
          <p:blipFill rotWithShape="1">
            <a:blip r:embed="rId16">
              <a:alphaModFix/>
            </a:blip>
            <a:srcRect b="0" l="0" r="0" t="0"/>
            <a:stretch/>
          </p:blipFill>
          <p:spPr>
            <a:xfrm>
              <a:off x="1235726" y="4721075"/>
              <a:ext cx="365760" cy="365760"/>
            </a:xfrm>
            <a:prstGeom prst="rect">
              <a:avLst/>
            </a:prstGeom>
            <a:noFill/>
            <a:ln>
              <a:noFill/>
            </a:ln>
          </p:spPr>
        </p:pic>
        <p:sp>
          <p:nvSpPr>
            <p:cNvPr id="778" name="Google Shape;778;p125"/>
            <p:cNvSpPr txBox="1"/>
            <p:nvPr/>
          </p:nvSpPr>
          <p:spPr>
            <a:xfrm>
              <a:off x="1703086" y="4734885"/>
              <a:ext cx="3169242"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7">
                    <a:extLst>
                      <a:ext uri="{A12FA001-AC4F-418D-AE19-62706E023703}">
                        <ahyp:hlinkClr val="tx"/>
                      </a:ext>
                    </a:extLst>
                  </a:hlinkClick>
                </a:rPr>
                <a:t>youtube.com/icannnews</a:t>
              </a:r>
              <a:endParaRPr b="0" i="0" sz="1400" u="none" cap="none" strike="noStrike">
                <a:solidFill>
                  <a:srgbClr val="0A304B"/>
                </a:solidFill>
                <a:latin typeface="Arial"/>
                <a:ea typeface="Arial"/>
                <a:cs typeface="Arial"/>
                <a:sym typeface="Arial"/>
              </a:endParaRPr>
            </a:p>
          </p:txBody>
        </p:sp>
      </p:grpSp>
      <p:grpSp>
        <p:nvGrpSpPr>
          <p:cNvPr id="779" name="Google Shape;779;p125"/>
          <p:cNvGrpSpPr/>
          <p:nvPr/>
        </p:nvGrpSpPr>
        <p:grpSpPr>
          <a:xfrm>
            <a:off x="3402135" y="5722367"/>
            <a:ext cx="2586167" cy="365760"/>
            <a:chOff x="5325979" y="3073176"/>
            <a:chExt cx="2586167" cy="365760"/>
          </a:xfrm>
        </p:grpSpPr>
        <p:sp>
          <p:nvSpPr>
            <p:cNvPr id="780" name="Google Shape;780;p125"/>
            <p:cNvSpPr txBox="1"/>
            <p:nvPr/>
          </p:nvSpPr>
          <p:spPr>
            <a:xfrm>
              <a:off x="5793339" y="3093496"/>
              <a:ext cx="21188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8">
                    <a:extLst>
                      <a:ext uri="{A12FA001-AC4F-418D-AE19-62706E023703}">
                        <ahyp:hlinkClr val="tx"/>
                      </a:ext>
                    </a:extLst>
                  </a:hlinkClick>
                </a:rPr>
                <a:t>soundcloud/icann</a:t>
              </a:r>
              <a:endParaRPr b="0" i="0" sz="1400" u="none" cap="none" strike="noStrike">
                <a:solidFill>
                  <a:srgbClr val="0A304B"/>
                </a:solidFill>
                <a:latin typeface="Arial"/>
                <a:ea typeface="Arial"/>
                <a:cs typeface="Arial"/>
                <a:sym typeface="Arial"/>
              </a:endParaRPr>
            </a:p>
          </p:txBody>
        </p:sp>
        <p:pic>
          <p:nvPicPr>
            <p:cNvPr id="781" name="Google Shape;781;p125"/>
            <p:cNvPicPr preferRelativeResize="0"/>
            <p:nvPr/>
          </p:nvPicPr>
          <p:blipFill rotWithShape="1">
            <a:blip r:embed="rId19">
              <a:alphaModFix/>
            </a:blip>
            <a:srcRect b="0" l="0" r="0" t="0"/>
            <a:stretch/>
          </p:blipFill>
          <p:spPr>
            <a:xfrm>
              <a:off x="5325979" y="3073176"/>
              <a:ext cx="365760" cy="365760"/>
            </a:xfrm>
            <a:prstGeom prst="rect">
              <a:avLst/>
            </a:prstGeom>
            <a:noFill/>
            <a:ln>
              <a:noFill/>
            </a:ln>
          </p:spPr>
        </p:pic>
      </p:grpSp>
      <p:grpSp>
        <p:nvGrpSpPr>
          <p:cNvPr id="782" name="Google Shape;782;p125"/>
          <p:cNvGrpSpPr/>
          <p:nvPr/>
        </p:nvGrpSpPr>
        <p:grpSpPr>
          <a:xfrm>
            <a:off x="3402135" y="5224346"/>
            <a:ext cx="3416667" cy="365760"/>
            <a:chOff x="5325979" y="5571713"/>
            <a:chExt cx="3416667" cy="365760"/>
          </a:xfrm>
        </p:grpSpPr>
        <p:sp>
          <p:nvSpPr>
            <p:cNvPr id="783" name="Google Shape;783;p125"/>
            <p:cNvSpPr txBox="1"/>
            <p:nvPr/>
          </p:nvSpPr>
          <p:spPr>
            <a:xfrm>
              <a:off x="5793339" y="5592033"/>
              <a:ext cx="2949307" cy="339725"/>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20">
                    <a:extLst>
                      <a:ext uri="{A12FA001-AC4F-418D-AE19-62706E023703}">
                        <ahyp:hlinkClr val="tx"/>
                      </a:ext>
                    </a:extLst>
                  </a:hlinkClick>
                </a:rPr>
                <a:t>slideshare/icannpresentations</a:t>
              </a:r>
              <a:endParaRPr b="0" i="0" sz="1400" u="none" cap="none" strike="noStrike">
                <a:solidFill>
                  <a:srgbClr val="0A304B"/>
                </a:solidFill>
                <a:latin typeface="Arial"/>
                <a:ea typeface="Arial"/>
                <a:cs typeface="Arial"/>
                <a:sym typeface="Arial"/>
              </a:endParaRPr>
            </a:p>
          </p:txBody>
        </p:sp>
        <p:pic>
          <p:nvPicPr>
            <p:cNvPr descr="1420948164_social_style_3_in-128.png" id="784" name="Google Shape;784;p125">
              <a:hlinkClick r:id="rId21"/>
            </p:cNvPr>
            <p:cNvPicPr preferRelativeResize="0"/>
            <p:nvPr/>
          </p:nvPicPr>
          <p:blipFill rotWithShape="1">
            <a:blip r:embed="rId8">
              <a:alphaModFix/>
            </a:blip>
            <a:srcRect b="0" l="0" r="0" t="0"/>
            <a:stretch/>
          </p:blipFill>
          <p:spPr>
            <a:xfrm>
              <a:off x="5325979" y="5571713"/>
              <a:ext cx="365760" cy="365760"/>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ull-Width Photo" showMasterSp="0">
  <p:cSld name="1_Full-Width Photo">
    <p:spTree>
      <p:nvGrpSpPr>
        <p:cNvPr id="785" name="Shape 785"/>
        <p:cNvGrpSpPr/>
        <p:nvPr/>
      </p:nvGrpSpPr>
      <p:grpSpPr>
        <a:xfrm>
          <a:off x="0" y="0"/>
          <a:ext cx="0" cy="0"/>
          <a:chOff x="0" y="0"/>
          <a:chExt cx="0" cy="0"/>
        </a:xfrm>
      </p:grpSpPr>
      <p:sp>
        <p:nvSpPr>
          <p:cNvPr id="786" name="Google Shape;786;p126"/>
          <p:cNvSpPr/>
          <p:nvPr>
            <p:ph idx="2" type="pic"/>
          </p:nvPr>
        </p:nvSpPr>
        <p:spPr>
          <a:xfrm>
            <a:off x="-16764" y="616645"/>
            <a:ext cx="12225528" cy="5696712"/>
          </a:xfrm>
          <a:prstGeom prst="rect">
            <a:avLst/>
          </a:prstGeom>
          <a:noFill/>
          <a:ln cap="flat" cmpd="sng" w="19050">
            <a:solidFill>
              <a:srgbClr val="0B3458"/>
            </a:solidFill>
            <a:prstDash val="solid"/>
            <a:round/>
            <a:headEnd len="sm" w="sm" type="none"/>
            <a:tailEnd len="sm" w="sm" type="none"/>
          </a:ln>
        </p:spPr>
      </p:sp>
      <p:sp>
        <p:nvSpPr>
          <p:cNvPr id="787" name="Google Shape;787;p126"/>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88" name="Google Shape;788;p126"/>
          <p:cNvPicPr preferRelativeResize="0"/>
          <p:nvPr/>
        </p:nvPicPr>
        <p:blipFill rotWithShape="1">
          <a:blip r:embed="rId2">
            <a:alphaModFix/>
          </a:blip>
          <a:srcRect b="0" l="0" r="0" t="0"/>
          <a:stretch/>
        </p:blipFill>
        <p:spPr>
          <a:xfrm>
            <a:off x="365760" y="6464808"/>
            <a:ext cx="390801" cy="312641"/>
          </a:xfrm>
          <a:prstGeom prst="rect">
            <a:avLst/>
          </a:prstGeom>
          <a:noFill/>
          <a:ln>
            <a:noFill/>
          </a:ln>
        </p:spPr>
      </p:pic>
      <p:sp>
        <p:nvSpPr>
          <p:cNvPr id="789" name="Google Shape;789;p126"/>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Background 1">
  <p:cSld name="Alternate Background 1">
    <p:spTree>
      <p:nvGrpSpPr>
        <p:cNvPr id="41" name="Shape 41"/>
        <p:cNvGrpSpPr/>
        <p:nvPr/>
      </p:nvGrpSpPr>
      <p:grpSpPr>
        <a:xfrm>
          <a:off x="0" y="0"/>
          <a:ext cx="0" cy="0"/>
          <a:chOff x="0" y="0"/>
          <a:chExt cx="0" cy="0"/>
        </a:xfrm>
      </p:grpSpPr>
      <p:pic>
        <p:nvPicPr>
          <p:cNvPr id="42" name="Google Shape;42;p82"/>
          <p:cNvPicPr preferRelativeResize="0"/>
          <p:nvPr/>
        </p:nvPicPr>
        <p:blipFill rotWithShape="1">
          <a:blip r:embed="rId2">
            <a:alphaModFix/>
          </a:blip>
          <a:srcRect b="8780" l="0" r="0" t="10075"/>
          <a:stretch/>
        </p:blipFill>
        <p:spPr>
          <a:xfrm>
            <a:off x="0" y="683491"/>
            <a:ext cx="12192000" cy="5564909"/>
          </a:xfrm>
          <a:prstGeom prst="rect">
            <a:avLst/>
          </a:prstGeom>
          <a:noFill/>
          <a:ln>
            <a:noFill/>
          </a:ln>
        </p:spPr>
      </p:pic>
      <p:sp>
        <p:nvSpPr>
          <p:cNvPr id="43" name="Google Shape;43;p82"/>
          <p:cNvSpPr/>
          <p:nvPr/>
        </p:nvSpPr>
        <p:spPr>
          <a:xfrm>
            <a:off x="0" y="790814"/>
            <a:ext cx="12192000" cy="5346700"/>
          </a:xfrm>
          <a:prstGeom prst="rect">
            <a:avLst/>
          </a:prstGeom>
          <a:gradFill>
            <a:gsLst>
              <a:gs pos="0">
                <a:srgbClr val="FFFFFF">
                  <a:alpha val="74509"/>
                </a:srgbClr>
              </a:gs>
              <a:gs pos="24000">
                <a:srgbClr val="CCE8F8">
                  <a:alpha val="44313"/>
                </a:srgbClr>
              </a:gs>
              <a:gs pos="69000">
                <a:srgbClr val="CCE8F8">
                  <a:alpha val="61568"/>
                </a:srgbClr>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 name="Google Shape;44;p82"/>
          <p:cNvSpPr txBox="1"/>
          <p:nvPr>
            <p:ph type="title"/>
          </p:nvPr>
        </p:nvSpPr>
        <p:spPr>
          <a:xfrm>
            <a:off x="420624" y="48278"/>
            <a:ext cx="10847121" cy="4348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White">
  <p:cSld name="Cover 2 White">
    <p:spTree>
      <p:nvGrpSpPr>
        <p:cNvPr id="809" name="Shape 809"/>
        <p:cNvGrpSpPr/>
        <p:nvPr/>
      </p:nvGrpSpPr>
      <p:grpSpPr>
        <a:xfrm>
          <a:off x="0" y="0"/>
          <a:ext cx="0" cy="0"/>
          <a:chOff x="0" y="0"/>
          <a:chExt cx="0" cy="0"/>
        </a:xfrm>
      </p:grpSpPr>
      <p:sp>
        <p:nvSpPr>
          <p:cNvPr id="810" name="Google Shape;810;p127"/>
          <p:cNvSpPr/>
          <p:nvPr/>
        </p:nvSpPr>
        <p:spPr>
          <a:xfrm>
            <a:off x="2415593" y="6101651"/>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11" name="Google Shape;811;p127"/>
          <p:cNvCxnSpPr/>
          <p:nvPr/>
        </p:nvCxnSpPr>
        <p:spPr>
          <a:xfrm rot="10800000">
            <a:off x="1" y="6124511"/>
            <a:ext cx="2387223" cy="0"/>
          </a:xfrm>
          <a:prstGeom prst="straightConnector1">
            <a:avLst/>
          </a:prstGeom>
          <a:noFill/>
          <a:ln cap="flat" cmpd="sng" w="12700">
            <a:solidFill>
              <a:srgbClr val="0B3458"/>
            </a:solidFill>
            <a:prstDash val="solid"/>
            <a:round/>
            <a:headEnd len="sm" w="sm" type="none"/>
            <a:tailEnd len="sm" w="sm" type="none"/>
          </a:ln>
        </p:spPr>
      </p:cxnSp>
      <p:cxnSp>
        <p:nvCxnSpPr>
          <p:cNvPr id="812" name="Google Shape;812;p127"/>
          <p:cNvCxnSpPr/>
          <p:nvPr/>
        </p:nvCxnSpPr>
        <p:spPr>
          <a:xfrm rot="10800000">
            <a:off x="2504928" y="6124511"/>
            <a:ext cx="8924544" cy="0"/>
          </a:xfrm>
          <a:prstGeom prst="straightConnector1">
            <a:avLst/>
          </a:prstGeom>
          <a:noFill/>
          <a:ln cap="flat" cmpd="sng" w="12700">
            <a:solidFill>
              <a:srgbClr val="0B3458"/>
            </a:solidFill>
            <a:prstDash val="solid"/>
            <a:round/>
            <a:headEnd len="sm" w="sm" type="none"/>
            <a:tailEnd len="sm" w="sm" type="none"/>
          </a:ln>
        </p:spPr>
      </p:cxnSp>
      <p:sp>
        <p:nvSpPr>
          <p:cNvPr id="813" name="Google Shape;813;p127"/>
          <p:cNvSpPr/>
          <p:nvPr/>
        </p:nvSpPr>
        <p:spPr>
          <a:xfrm flipH="1">
            <a:off x="11480156" y="6101651"/>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814" name="Google Shape;814;p127"/>
          <p:cNvSpPr/>
          <p:nvPr/>
        </p:nvSpPr>
        <p:spPr>
          <a:xfrm flipH="1">
            <a:off x="11480156" y="3470373"/>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15" name="Google Shape;815;p127"/>
          <p:cNvCxnSpPr/>
          <p:nvPr/>
        </p:nvCxnSpPr>
        <p:spPr>
          <a:xfrm rot="10800000">
            <a:off x="2446072" y="3552826"/>
            <a:ext cx="0" cy="2529961"/>
          </a:xfrm>
          <a:prstGeom prst="straightConnector1">
            <a:avLst/>
          </a:prstGeom>
          <a:noFill/>
          <a:ln cap="flat" cmpd="sng" w="12700">
            <a:solidFill>
              <a:srgbClr val="0B3458"/>
            </a:solidFill>
            <a:prstDash val="solid"/>
            <a:round/>
            <a:headEnd len="sm" w="sm" type="none"/>
            <a:tailEnd len="sm" w="sm" type="none"/>
          </a:ln>
        </p:spPr>
      </p:cxnSp>
      <p:sp>
        <p:nvSpPr>
          <p:cNvPr id="816" name="Google Shape;816;p127"/>
          <p:cNvSpPr/>
          <p:nvPr/>
        </p:nvSpPr>
        <p:spPr>
          <a:xfrm rot="-5400000">
            <a:off x="2466366" y="3473850"/>
            <a:ext cx="121764" cy="162352"/>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817" name="Google Shape;817;p127"/>
          <p:cNvCxnSpPr/>
          <p:nvPr/>
        </p:nvCxnSpPr>
        <p:spPr>
          <a:xfrm rot="10800000">
            <a:off x="2527253" y="3494144"/>
            <a:ext cx="8922228" cy="0"/>
          </a:xfrm>
          <a:prstGeom prst="straightConnector1">
            <a:avLst/>
          </a:prstGeom>
          <a:noFill/>
          <a:ln cap="flat" cmpd="sng" w="12700">
            <a:solidFill>
              <a:srgbClr val="0B3458"/>
            </a:solidFill>
            <a:prstDash val="solid"/>
            <a:round/>
            <a:headEnd len="sm" w="sm" type="none"/>
            <a:tailEnd len="sm" w="sm" type="none"/>
          </a:ln>
        </p:spPr>
      </p:cxnSp>
      <p:sp>
        <p:nvSpPr>
          <p:cNvPr id="818" name="Google Shape;818;p127"/>
          <p:cNvSpPr txBox="1"/>
          <p:nvPr>
            <p:ph type="title"/>
          </p:nvPr>
        </p:nvSpPr>
        <p:spPr>
          <a:xfrm>
            <a:off x="2749177" y="761998"/>
            <a:ext cx="8510016" cy="2533369"/>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19" name="Google Shape;819;p127"/>
          <p:cNvSpPr txBox="1"/>
          <p:nvPr>
            <p:ph idx="1" type="body"/>
          </p:nvPr>
        </p:nvSpPr>
        <p:spPr>
          <a:xfrm>
            <a:off x="2761131" y="4593844"/>
            <a:ext cx="8510016" cy="71680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342900" lvl="1" marL="914400" marR="0" rtl="0" algn="l">
              <a:lnSpc>
                <a:spcPct val="100000"/>
              </a:lnSpc>
              <a:spcBef>
                <a:spcPts val="56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2pPr>
            <a:lvl3pPr indent="-342900" lvl="2" marL="1371600" marR="0" rtl="0" algn="l">
              <a:lnSpc>
                <a:spcPct val="100000"/>
              </a:lnSpc>
              <a:spcBef>
                <a:spcPts val="48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3pPr>
            <a:lvl4pPr indent="-342900" lvl="3" marL="1828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4pPr>
            <a:lvl5pPr indent="-342900" lvl="4" marL="22860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5pPr>
            <a:lvl6pPr indent="-342900" lvl="5" marL="27432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6pPr>
            <a:lvl7pPr indent="-342900" lvl="6" marL="32004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7pPr>
            <a:lvl8pPr indent="-342900" lvl="7" marL="36576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8pPr>
            <a:lvl9pPr indent="-342900" lvl="8" marL="4114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9pPr>
          </a:lstStyle>
          <a:p/>
        </p:txBody>
      </p:sp>
      <p:sp>
        <p:nvSpPr>
          <p:cNvPr id="820" name="Google Shape;820;p127"/>
          <p:cNvSpPr txBox="1"/>
          <p:nvPr>
            <p:ph idx="2" type="body"/>
          </p:nvPr>
        </p:nvSpPr>
        <p:spPr>
          <a:xfrm>
            <a:off x="2761131" y="5301688"/>
            <a:ext cx="8510016" cy="27360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342900" lvl="1" marL="914400" marR="0" rtl="0" algn="l">
              <a:lnSpc>
                <a:spcPct val="100000"/>
              </a:lnSpc>
              <a:spcBef>
                <a:spcPts val="56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2pPr>
            <a:lvl3pPr indent="-342900" lvl="2" marL="1371600" marR="0" rtl="0" algn="l">
              <a:lnSpc>
                <a:spcPct val="100000"/>
              </a:lnSpc>
              <a:spcBef>
                <a:spcPts val="48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3pPr>
            <a:lvl4pPr indent="-342900" lvl="3" marL="1828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4pPr>
            <a:lvl5pPr indent="-342900" lvl="4" marL="22860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5pPr>
            <a:lvl6pPr indent="-342900" lvl="5" marL="27432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6pPr>
            <a:lvl7pPr indent="-342900" lvl="6" marL="32004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7pPr>
            <a:lvl8pPr indent="-342900" lvl="7" marL="36576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8pPr>
            <a:lvl9pPr indent="-342900" lvl="8" marL="4114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9pPr>
          </a:lstStyle>
          <a:p/>
        </p:txBody>
      </p:sp>
      <p:sp>
        <p:nvSpPr>
          <p:cNvPr id="821" name="Google Shape;821;p127"/>
          <p:cNvSpPr txBox="1"/>
          <p:nvPr>
            <p:ph idx="3" type="body"/>
          </p:nvPr>
        </p:nvSpPr>
        <p:spPr>
          <a:xfrm>
            <a:off x="2761131" y="5584258"/>
            <a:ext cx="8510016" cy="40378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342900" lvl="1" marL="914400" marR="0" rtl="0" algn="l">
              <a:lnSpc>
                <a:spcPct val="100000"/>
              </a:lnSpc>
              <a:spcBef>
                <a:spcPts val="56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2pPr>
            <a:lvl3pPr indent="-342900" lvl="2" marL="1371600" marR="0" rtl="0" algn="l">
              <a:lnSpc>
                <a:spcPct val="100000"/>
              </a:lnSpc>
              <a:spcBef>
                <a:spcPts val="48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3pPr>
            <a:lvl4pPr indent="-342900" lvl="3" marL="1828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4pPr>
            <a:lvl5pPr indent="-342900" lvl="4" marL="22860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5pPr>
            <a:lvl6pPr indent="-342900" lvl="5" marL="27432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6pPr>
            <a:lvl7pPr indent="-342900" lvl="6" marL="32004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7pPr>
            <a:lvl8pPr indent="-342900" lvl="7" marL="36576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8pPr>
            <a:lvl9pPr indent="-342900" lvl="8" marL="4114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9pPr>
          </a:lstStyle>
          <a:p/>
        </p:txBody>
      </p:sp>
      <p:sp>
        <p:nvSpPr>
          <p:cNvPr id="822" name="Google Shape;822;p127"/>
          <p:cNvSpPr txBox="1"/>
          <p:nvPr>
            <p:ph idx="4" type="body"/>
          </p:nvPr>
        </p:nvSpPr>
        <p:spPr>
          <a:xfrm>
            <a:off x="2761131" y="3652549"/>
            <a:ext cx="8510000" cy="716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342900" lvl="1" marL="914400" marR="0" rtl="0" algn="l">
              <a:lnSpc>
                <a:spcPct val="100000"/>
              </a:lnSpc>
              <a:spcBef>
                <a:spcPts val="56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2pPr>
            <a:lvl3pPr indent="-342900" lvl="2" marL="1371600" marR="0" rtl="0" algn="l">
              <a:lnSpc>
                <a:spcPct val="100000"/>
              </a:lnSpc>
              <a:spcBef>
                <a:spcPts val="48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3pPr>
            <a:lvl4pPr indent="-342900" lvl="3" marL="18288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4pPr>
            <a:lvl5pPr indent="-342900" lvl="4" marL="22860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5pPr>
            <a:lvl6pPr indent="-342900" lvl="5" marL="27432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6pPr>
            <a:lvl7pPr indent="-342900" lvl="6" marL="32004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7pPr>
            <a:lvl8pPr indent="-342900" lvl="7" marL="36576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8pPr>
            <a:lvl9pPr indent="-342900" lvl="8" marL="41148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9pPr>
          </a:lstStyle>
          <a:p/>
        </p:txBody>
      </p:sp>
      <p:grpSp>
        <p:nvGrpSpPr>
          <p:cNvPr id="823" name="Google Shape;823;p127"/>
          <p:cNvGrpSpPr/>
          <p:nvPr/>
        </p:nvGrpSpPr>
        <p:grpSpPr>
          <a:xfrm>
            <a:off x="492182" y="4889635"/>
            <a:ext cx="1540921" cy="926429"/>
            <a:chOff x="3326325" y="4936267"/>
            <a:chExt cx="631663" cy="506356"/>
          </a:xfrm>
        </p:grpSpPr>
        <p:sp>
          <p:nvSpPr>
            <p:cNvPr id="824" name="Google Shape;824;p127"/>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25" name="Google Shape;825;p127"/>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26" name="Google Shape;826;p127"/>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27" name="Google Shape;827;p127"/>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28" name="Google Shape;828;p127"/>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29" name="Google Shape;829;p127"/>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30" name="Google Shape;830;p127"/>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31" name="Google Shape;831;p127"/>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32" name="Shape 832"/>
        <p:cNvGrpSpPr/>
        <p:nvPr/>
      </p:nvGrpSpPr>
      <p:grpSpPr>
        <a:xfrm>
          <a:off x="0" y="0"/>
          <a:ext cx="0" cy="0"/>
          <a:chOff x="0" y="0"/>
          <a:chExt cx="0" cy="0"/>
        </a:xfrm>
      </p:grpSpPr>
      <p:sp>
        <p:nvSpPr>
          <p:cNvPr id="833" name="Google Shape;833;p128"/>
          <p:cNvSpPr txBox="1"/>
          <p:nvPr>
            <p:ph type="title"/>
          </p:nvPr>
        </p:nvSpPr>
        <p:spPr>
          <a:xfrm>
            <a:off x="499873" y="46180"/>
            <a:ext cx="10683935" cy="450663"/>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4" name="Google Shape;834;p128"/>
          <p:cNvSpPr txBox="1"/>
          <p:nvPr>
            <p:ph idx="1" type="body"/>
          </p:nvPr>
        </p:nvSpPr>
        <p:spPr>
          <a:xfrm>
            <a:off x="812800" y="1470213"/>
            <a:ext cx="10543117" cy="4571813"/>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Slide">
  <p:cSld name="Blank Background Slide">
    <p:spTree>
      <p:nvGrpSpPr>
        <p:cNvPr id="835" name="Shape 835"/>
        <p:cNvGrpSpPr/>
        <p:nvPr/>
      </p:nvGrpSpPr>
      <p:grpSpPr>
        <a:xfrm>
          <a:off x="0" y="0"/>
          <a:ext cx="0" cy="0"/>
          <a:chOff x="0" y="0"/>
          <a:chExt cx="0" cy="0"/>
        </a:xfrm>
      </p:grpSpPr>
      <p:sp>
        <p:nvSpPr>
          <p:cNvPr id="836" name="Google Shape;836;p129"/>
          <p:cNvSpPr txBox="1"/>
          <p:nvPr>
            <p:ph type="title"/>
          </p:nvPr>
        </p:nvSpPr>
        <p:spPr>
          <a:xfrm>
            <a:off x="499873" y="46180"/>
            <a:ext cx="10683935" cy="450663"/>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gage with ICANN White">
  <p:cSld name="1_Engage with ICANN White">
    <p:spTree>
      <p:nvGrpSpPr>
        <p:cNvPr id="837" name="Shape 837"/>
        <p:cNvGrpSpPr/>
        <p:nvPr/>
      </p:nvGrpSpPr>
      <p:grpSpPr>
        <a:xfrm>
          <a:off x="0" y="0"/>
          <a:ext cx="0" cy="0"/>
          <a:chOff x="0" y="0"/>
          <a:chExt cx="0" cy="0"/>
        </a:xfrm>
      </p:grpSpPr>
      <p:sp>
        <p:nvSpPr>
          <p:cNvPr id="838" name="Google Shape;838;p130"/>
          <p:cNvSpPr/>
          <p:nvPr/>
        </p:nvSpPr>
        <p:spPr>
          <a:xfrm>
            <a:off x="3084875" y="685225"/>
            <a:ext cx="9107124" cy="186493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39" name="Google Shape;839;p130"/>
          <p:cNvSpPr/>
          <p:nvPr/>
        </p:nvSpPr>
        <p:spPr>
          <a:xfrm>
            <a:off x="2" y="685225"/>
            <a:ext cx="2977273" cy="186493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840" name="Google Shape;840;p130"/>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841" name="Google Shape;841;p130"/>
          <p:cNvGrpSpPr/>
          <p:nvPr/>
        </p:nvGrpSpPr>
        <p:grpSpPr>
          <a:xfrm>
            <a:off x="319550" y="900884"/>
            <a:ext cx="2397119" cy="1441190"/>
            <a:chOff x="3326325" y="4936267"/>
            <a:chExt cx="631663" cy="506356"/>
          </a:xfrm>
        </p:grpSpPr>
        <p:sp>
          <p:nvSpPr>
            <p:cNvPr id="842" name="Google Shape;842;p130"/>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43" name="Google Shape;843;p130"/>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44" name="Google Shape;844;p130"/>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45" name="Google Shape;845;p130"/>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46" name="Google Shape;846;p130"/>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47" name="Google Shape;847;p130"/>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48" name="Google Shape;848;p130"/>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49" name="Google Shape;849;p130"/>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p:cSld name="Cover 1 White">
    <p:spTree>
      <p:nvGrpSpPr>
        <p:cNvPr id="850" name="Shape 850"/>
        <p:cNvGrpSpPr/>
        <p:nvPr/>
      </p:nvGrpSpPr>
      <p:grpSpPr>
        <a:xfrm>
          <a:off x="0" y="0"/>
          <a:ext cx="0" cy="0"/>
          <a:chOff x="0" y="0"/>
          <a:chExt cx="0" cy="0"/>
        </a:xfrm>
      </p:grpSpPr>
      <p:sp>
        <p:nvSpPr>
          <p:cNvPr id="851" name="Google Shape;851;p131"/>
          <p:cNvSpPr txBox="1"/>
          <p:nvPr>
            <p:ph type="title"/>
          </p:nvPr>
        </p:nvSpPr>
        <p:spPr>
          <a:xfrm>
            <a:off x="814302" y="1"/>
            <a:ext cx="10326460" cy="2533369"/>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52" name="Google Shape;852;p131"/>
          <p:cNvSpPr txBox="1"/>
          <p:nvPr>
            <p:ph idx="1" type="body"/>
          </p:nvPr>
        </p:nvSpPr>
        <p:spPr>
          <a:xfrm>
            <a:off x="814300" y="3562904"/>
            <a:ext cx="10826400" cy="716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342900" lvl="1" marL="914400" marR="0" rtl="0" algn="l">
              <a:lnSpc>
                <a:spcPct val="100000"/>
              </a:lnSpc>
              <a:spcBef>
                <a:spcPts val="56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2pPr>
            <a:lvl3pPr indent="-342900" lvl="2" marL="1371600" marR="0" rtl="0" algn="l">
              <a:lnSpc>
                <a:spcPct val="100000"/>
              </a:lnSpc>
              <a:spcBef>
                <a:spcPts val="48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3pPr>
            <a:lvl4pPr indent="-342900" lvl="3" marL="1828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4pPr>
            <a:lvl5pPr indent="-342900" lvl="4" marL="22860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5pPr>
            <a:lvl6pPr indent="-342900" lvl="5" marL="27432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6pPr>
            <a:lvl7pPr indent="-342900" lvl="6" marL="32004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7pPr>
            <a:lvl8pPr indent="-342900" lvl="7" marL="36576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8pPr>
            <a:lvl9pPr indent="-342900" lvl="8" marL="4114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9pPr>
          </a:lstStyle>
          <a:p/>
        </p:txBody>
      </p:sp>
      <p:sp>
        <p:nvSpPr>
          <p:cNvPr id="853" name="Google Shape;853;p131"/>
          <p:cNvSpPr txBox="1"/>
          <p:nvPr>
            <p:ph idx="2" type="body"/>
          </p:nvPr>
        </p:nvSpPr>
        <p:spPr>
          <a:xfrm>
            <a:off x="814300" y="4252817"/>
            <a:ext cx="10826400" cy="2736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342900" lvl="1" marL="914400" marR="0" rtl="0" algn="l">
              <a:lnSpc>
                <a:spcPct val="100000"/>
              </a:lnSpc>
              <a:spcBef>
                <a:spcPts val="56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2pPr>
            <a:lvl3pPr indent="-342900" lvl="2" marL="1371600" marR="0" rtl="0" algn="l">
              <a:lnSpc>
                <a:spcPct val="100000"/>
              </a:lnSpc>
              <a:spcBef>
                <a:spcPts val="48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3pPr>
            <a:lvl4pPr indent="-342900" lvl="3" marL="1828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4pPr>
            <a:lvl5pPr indent="-342900" lvl="4" marL="22860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5pPr>
            <a:lvl6pPr indent="-342900" lvl="5" marL="27432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6pPr>
            <a:lvl7pPr indent="-342900" lvl="6" marL="32004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7pPr>
            <a:lvl8pPr indent="-342900" lvl="7" marL="36576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8pPr>
            <a:lvl9pPr indent="-342900" lvl="8" marL="4114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9pPr>
          </a:lstStyle>
          <a:p/>
        </p:txBody>
      </p:sp>
      <p:sp>
        <p:nvSpPr>
          <p:cNvPr id="854" name="Google Shape;854;p131"/>
          <p:cNvSpPr txBox="1"/>
          <p:nvPr>
            <p:ph idx="3" type="body"/>
          </p:nvPr>
        </p:nvSpPr>
        <p:spPr>
          <a:xfrm>
            <a:off x="814300" y="4553318"/>
            <a:ext cx="10826496" cy="40378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342900" lvl="1" marL="914400" marR="0" rtl="0" algn="l">
              <a:lnSpc>
                <a:spcPct val="100000"/>
              </a:lnSpc>
              <a:spcBef>
                <a:spcPts val="56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2pPr>
            <a:lvl3pPr indent="-342900" lvl="2" marL="1371600" marR="0" rtl="0" algn="l">
              <a:lnSpc>
                <a:spcPct val="100000"/>
              </a:lnSpc>
              <a:spcBef>
                <a:spcPts val="48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3pPr>
            <a:lvl4pPr indent="-342900" lvl="3" marL="1828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4pPr>
            <a:lvl5pPr indent="-342900" lvl="4" marL="22860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5pPr>
            <a:lvl6pPr indent="-342900" lvl="5" marL="27432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6pPr>
            <a:lvl7pPr indent="-342900" lvl="6" marL="32004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7pPr>
            <a:lvl8pPr indent="-342900" lvl="7" marL="36576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8pPr>
            <a:lvl9pPr indent="-342900" lvl="8" marL="4114800" marR="0" rtl="0" algn="l">
              <a:lnSpc>
                <a:spcPct val="100000"/>
              </a:lnSpc>
              <a:spcBef>
                <a:spcPts val="400"/>
              </a:spcBef>
              <a:spcAft>
                <a:spcPts val="0"/>
              </a:spcAft>
              <a:buClr>
                <a:srgbClr val="0B3458"/>
              </a:buClr>
              <a:buSzPts val="1800"/>
              <a:buFont typeface="Arial"/>
              <a:buChar char="•"/>
              <a:defRPr b="0" i="0" sz="1800" u="none" cap="none" strike="noStrike">
                <a:solidFill>
                  <a:srgbClr val="0B3458"/>
                </a:solidFill>
                <a:latin typeface="Arial"/>
                <a:ea typeface="Arial"/>
                <a:cs typeface="Arial"/>
                <a:sym typeface="Arial"/>
              </a:defRPr>
            </a:lvl9pPr>
          </a:lstStyle>
          <a:p/>
        </p:txBody>
      </p:sp>
      <p:sp>
        <p:nvSpPr>
          <p:cNvPr id="855" name="Google Shape;855;p131"/>
          <p:cNvSpPr txBox="1"/>
          <p:nvPr>
            <p:ph idx="4" type="body"/>
          </p:nvPr>
        </p:nvSpPr>
        <p:spPr>
          <a:xfrm>
            <a:off x="814300" y="2854692"/>
            <a:ext cx="10826400" cy="716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342900" lvl="1" marL="914400" marR="0" rtl="0" algn="l">
              <a:lnSpc>
                <a:spcPct val="100000"/>
              </a:lnSpc>
              <a:spcBef>
                <a:spcPts val="56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2pPr>
            <a:lvl3pPr indent="-342900" lvl="2" marL="1371600" marR="0" rtl="0" algn="l">
              <a:lnSpc>
                <a:spcPct val="100000"/>
              </a:lnSpc>
              <a:spcBef>
                <a:spcPts val="48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3pPr>
            <a:lvl4pPr indent="-342900" lvl="3" marL="18288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4pPr>
            <a:lvl5pPr indent="-342900" lvl="4" marL="22860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5pPr>
            <a:lvl6pPr indent="-342900" lvl="5" marL="27432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6pPr>
            <a:lvl7pPr indent="-342900" lvl="6" marL="32004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7pPr>
            <a:lvl8pPr indent="-342900" lvl="7" marL="36576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8pPr>
            <a:lvl9pPr indent="-342900" lvl="8" marL="4114800" marR="0" rtl="0" algn="l">
              <a:lnSpc>
                <a:spcPct val="100000"/>
              </a:lnSpc>
              <a:spcBef>
                <a:spcPts val="400"/>
              </a:spcBef>
              <a:spcAft>
                <a:spcPts val="0"/>
              </a:spcAft>
              <a:buClr>
                <a:srgbClr val="0B3458"/>
              </a:buClr>
              <a:buSzPts val="1800"/>
              <a:buFont typeface="Arial"/>
              <a:buChar char="•"/>
              <a:defRPr b="1" i="0" sz="1800" u="none" cap="none" strike="noStrike">
                <a:solidFill>
                  <a:srgbClr val="0B3458"/>
                </a:solidFill>
                <a:latin typeface="Arial"/>
                <a:ea typeface="Arial"/>
                <a:cs typeface="Arial"/>
                <a:sym typeface="Arial"/>
              </a:defRPr>
            </a:lvl9pPr>
          </a:lstStyle>
          <a:p/>
        </p:txBody>
      </p:sp>
      <p:grpSp>
        <p:nvGrpSpPr>
          <p:cNvPr id="856" name="Google Shape;856;p131"/>
          <p:cNvGrpSpPr/>
          <p:nvPr/>
        </p:nvGrpSpPr>
        <p:grpSpPr>
          <a:xfrm>
            <a:off x="872098" y="5518985"/>
            <a:ext cx="1540921" cy="926429"/>
            <a:chOff x="3326325" y="4936267"/>
            <a:chExt cx="631663" cy="506356"/>
          </a:xfrm>
        </p:grpSpPr>
        <p:sp>
          <p:nvSpPr>
            <p:cNvPr id="857" name="Google Shape;857;p131"/>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58" name="Google Shape;858;p131"/>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59" name="Google Shape;859;p131"/>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60" name="Google Shape;860;p131"/>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61" name="Google Shape;861;p131"/>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62" name="Google Shape;862;p131"/>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63" name="Google Shape;863;p131"/>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64" name="Google Shape;864;p131"/>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p:cSld name="Cover 1 Blue">
    <p:spTree>
      <p:nvGrpSpPr>
        <p:cNvPr id="865" name="Shape 865"/>
        <p:cNvGrpSpPr/>
        <p:nvPr/>
      </p:nvGrpSpPr>
      <p:grpSpPr>
        <a:xfrm>
          <a:off x="0" y="0"/>
          <a:ext cx="0" cy="0"/>
          <a:chOff x="0" y="0"/>
          <a:chExt cx="0" cy="0"/>
        </a:xfrm>
      </p:grpSpPr>
      <p:sp>
        <p:nvSpPr>
          <p:cNvPr id="866" name="Google Shape;866;p132"/>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67" name="Google Shape;867;p132"/>
          <p:cNvSpPr txBox="1"/>
          <p:nvPr>
            <p:ph type="title"/>
          </p:nvPr>
        </p:nvSpPr>
        <p:spPr>
          <a:xfrm>
            <a:off x="814299" y="1"/>
            <a:ext cx="10326460" cy="2533369"/>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8" name="Google Shape;868;p132"/>
          <p:cNvSpPr txBox="1"/>
          <p:nvPr>
            <p:ph idx="1" type="body"/>
          </p:nvPr>
        </p:nvSpPr>
        <p:spPr>
          <a:xfrm>
            <a:off x="814297" y="3562904"/>
            <a:ext cx="10826496" cy="71680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342900" lvl="1" marL="914400" marR="0" rtl="0" algn="l">
              <a:lnSpc>
                <a:spcPct val="100000"/>
              </a:lnSpc>
              <a:spcBef>
                <a:spcPts val="56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2pPr>
            <a:lvl3pPr indent="-342900" lvl="2" marL="1371600" marR="0" rtl="0" algn="l">
              <a:lnSpc>
                <a:spcPct val="100000"/>
              </a:lnSpc>
              <a:spcBef>
                <a:spcPts val="48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42900" lvl="3" marL="1828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869" name="Google Shape;869;p132"/>
          <p:cNvSpPr txBox="1"/>
          <p:nvPr>
            <p:ph idx="2" type="body"/>
          </p:nvPr>
        </p:nvSpPr>
        <p:spPr>
          <a:xfrm>
            <a:off x="814297" y="4252818"/>
            <a:ext cx="10826496" cy="27360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342900" lvl="1" marL="914400" marR="0" rtl="0" algn="l">
              <a:lnSpc>
                <a:spcPct val="100000"/>
              </a:lnSpc>
              <a:spcBef>
                <a:spcPts val="56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2pPr>
            <a:lvl3pPr indent="-342900" lvl="2" marL="1371600" marR="0" rtl="0" algn="l">
              <a:lnSpc>
                <a:spcPct val="100000"/>
              </a:lnSpc>
              <a:spcBef>
                <a:spcPts val="48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42900" lvl="3" marL="1828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870" name="Google Shape;870;p132"/>
          <p:cNvSpPr txBox="1"/>
          <p:nvPr>
            <p:ph idx="3" type="body"/>
          </p:nvPr>
        </p:nvSpPr>
        <p:spPr>
          <a:xfrm>
            <a:off x="814297" y="4544353"/>
            <a:ext cx="10826496" cy="40378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342900" lvl="1" marL="914400" marR="0" rtl="0" algn="l">
              <a:lnSpc>
                <a:spcPct val="100000"/>
              </a:lnSpc>
              <a:spcBef>
                <a:spcPts val="56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2pPr>
            <a:lvl3pPr indent="-342900" lvl="2" marL="1371600" marR="0" rtl="0" algn="l">
              <a:lnSpc>
                <a:spcPct val="100000"/>
              </a:lnSpc>
              <a:spcBef>
                <a:spcPts val="48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42900" lvl="3" marL="1828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871" name="Google Shape;871;p132"/>
          <p:cNvSpPr txBox="1"/>
          <p:nvPr>
            <p:ph idx="4" type="body"/>
          </p:nvPr>
        </p:nvSpPr>
        <p:spPr>
          <a:xfrm>
            <a:off x="814297" y="2854692"/>
            <a:ext cx="10826496" cy="71680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1pPr>
            <a:lvl2pPr indent="-342900" lvl="1" marL="914400" marR="0" rtl="0" algn="l">
              <a:lnSpc>
                <a:spcPct val="100000"/>
              </a:lnSpc>
              <a:spcBef>
                <a:spcPts val="56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2pPr>
            <a:lvl3pPr indent="-342900" lvl="2" marL="1371600" marR="0" rtl="0" algn="l">
              <a:lnSpc>
                <a:spcPct val="100000"/>
              </a:lnSpc>
              <a:spcBef>
                <a:spcPts val="48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3pPr>
            <a:lvl4pPr indent="-342900" lvl="3" marL="18288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4pPr>
            <a:lvl5pPr indent="-342900" lvl="4" marL="22860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5pPr>
            <a:lvl6pPr indent="-342900" lvl="5" marL="27432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6pPr>
            <a:lvl7pPr indent="-342900" lvl="6" marL="32004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7pPr>
            <a:lvl8pPr indent="-342900" lvl="7" marL="36576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8pPr>
            <a:lvl9pPr indent="-342900" lvl="8" marL="41148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9pPr>
          </a:lstStyle>
          <a:p/>
        </p:txBody>
      </p:sp>
      <p:grpSp>
        <p:nvGrpSpPr>
          <p:cNvPr id="872" name="Google Shape;872;p132"/>
          <p:cNvGrpSpPr/>
          <p:nvPr/>
        </p:nvGrpSpPr>
        <p:grpSpPr>
          <a:xfrm>
            <a:off x="872098" y="5545823"/>
            <a:ext cx="1540921" cy="926429"/>
            <a:chOff x="3326325" y="4936267"/>
            <a:chExt cx="631663" cy="506356"/>
          </a:xfrm>
        </p:grpSpPr>
        <p:sp>
          <p:nvSpPr>
            <p:cNvPr id="873" name="Google Shape;873;p132"/>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74" name="Google Shape;874;p132"/>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75" name="Google Shape;875;p132"/>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76" name="Google Shape;876;p132"/>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77" name="Google Shape;877;p132"/>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78" name="Google Shape;878;p132"/>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79" name="Google Shape;879;p132"/>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80" name="Google Shape;880;p132"/>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Decorative">
  <p:cSld name="Cover 2 Decorative">
    <p:spTree>
      <p:nvGrpSpPr>
        <p:cNvPr id="881" name="Shape 881"/>
        <p:cNvGrpSpPr/>
        <p:nvPr/>
      </p:nvGrpSpPr>
      <p:grpSpPr>
        <a:xfrm>
          <a:off x="0" y="0"/>
          <a:ext cx="0" cy="0"/>
          <a:chOff x="0" y="0"/>
          <a:chExt cx="0" cy="0"/>
        </a:xfrm>
      </p:grpSpPr>
      <p:pic>
        <p:nvPicPr>
          <p:cNvPr id="882" name="Google Shape;882;p1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3" name="Google Shape;883;p133"/>
          <p:cNvSpPr/>
          <p:nvPr/>
        </p:nvSpPr>
        <p:spPr>
          <a:xfrm>
            <a:off x="2415593" y="6101651"/>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84" name="Google Shape;884;p133"/>
          <p:cNvCxnSpPr/>
          <p:nvPr/>
        </p:nvCxnSpPr>
        <p:spPr>
          <a:xfrm rot="10800000">
            <a:off x="1" y="6124511"/>
            <a:ext cx="2387223" cy="0"/>
          </a:xfrm>
          <a:prstGeom prst="straightConnector1">
            <a:avLst/>
          </a:prstGeom>
          <a:noFill/>
          <a:ln cap="flat" cmpd="sng" w="12700">
            <a:solidFill>
              <a:schemeClr val="lt1"/>
            </a:solidFill>
            <a:prstDash val="solid"/>
            <a:round/>
            <a:headEnd len="sm" w="sm" type="none"/>
            <a:tailEnd len="sm" w="sm" type="none"/>
          </a:ln>
        </p:spPr>
      </p:cxnSp>
      <p:cxnSp>
        <p:nvCxnSpPr>
          <p:cNvPr id="885" name="Google Shape;885;p133"/>
          <p:cNvCxnSpPr/>
          <p:nvPr/>
        </p:nvCxnSpPr>
        <p:spPr>
          <a:xfrm rot="10800000">
            <a:off x="2504928" y="6124511"/>
            <a:ext cx="8924544" cy="0"/>
          </a:xfrm>
          <a:prstGeom prst="straightConnector1">
            <a:avLst/>
          </a:prstGeom>
          <a:noFill/>
          <a:ln cap="flat" cmpd="sng" w="12700">
            <a:solidFill>
              <a:schemeClr val="lt1"/>
            </a:solidFill>
            <a:prstDash val="solid"/>
            <a:round/>
            <a:headEnd len="sm" w="sm" type="none"/>
            <a:tailEnd len="sm" w="sm" type="none"/>
          </a:ln>
        </p:spPr>
      </p:cxnSp>
      <p:sp>
        <p:nvSpPr>
          <p:cNvPr id="886" name="Google Shape;886;p133"/>
          <p:cNvSpPr/>
          <p:nvPr/>
        </p:nvSpPr>
        <p:spPr>
          <a:xfrm flipH="1">
            <a:off x="11480156" y="6101651"/>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sp>
        <p:nvSpPr>
          <p:cNvPr id="887" name="Google Shape;887;p133"/>
          <p:cNvSpPr/>
          <p:nvPr/>
        </p:nvSpPr>
        <p:spPr>
          <a:xfrm flipH="1">
            <a:off x="11480156" y="347037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888" name="Google Shape;888;p133"/>
          <p:cNvCxnSpPr/>
          <p:nvPr/>
        </p:nvCxnSpPr>
        <p:spPr>
          <a:xfrm rot="10800000">
            <a:off x="2446072" y="3552826"/>
            <a:ext cx="0" cy="2529961"/>
          </a:xfrm>
          <a:prstGeom prst="straightConnector1">
            <a:avLst/>
          </a:prstGeom>
          <a:noFill/>
          <a:ln cap="flat" cmpd="sng" w="12700">
            <a:solidFill>
              <a:schemeClr val="lt1"/>
            </a:solidFill>
            <a:prstDash val="solid"/>
            <a:round/>
            <a:headEnd len="sm" w="sm" type="none"/>
            <a:tailEnd len="sm" w="sm" type="none"/>
          </a:ln>
        </p:spPr>
      </p:cxnSp>
      <p:sp>
        <p:nvSpPr>
          <p:cNvPr id="889" name="Google Shape;889;p133"/>
          <p:cNvSpPr/>
          <p:nvPr/>
        </p:nvSpPr>
        <p:spPr>
          <a:xfrm rot="-5400000">
            <a:off x="2466366" y="3473850"/>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890" name="Google Shape;890;p133"/>
          <p:cNvCxnSpPr/>
          <p:nvPr/>
        </p:nvCxnSpPr>
        <p:spPr>
          <a:xfrm rot="10800000">
            <a:off x="2527253" y="3494144"/>
            <a:ext cx="8922228" cy="0"/>
          </a:xfrm>
          <a:prstGeom prst="straightConnector1">
            <a:avLst/>
          </a:prstGeom>
          <a:noFill/>
          <a:ln cap="flat" cmpd="sng" w="12700">
            <a:solidFill>
              <a:schemeClr val="lt1"/>
            </a:solidFill>
            <a:prstDash val="solid"/>
            <a:round/>
            <a:headEnd len="sm" w="sm" type="none"/>
            <a:tailEnd len="sm" w="sm" type="none"/>
          </a:ln>
        </p:spPr>
      </p:cxnSp>
      <p:sp>
        <p:nvSpPr>
          <p:cNvPr id="891" name="Google Shape;891;p133"/>
          <p:cNvSpPr txBox="1"/>
          <p:nvPr>
            <p:ph type="title"/>
          </p:nvPr>
        </p:nvSpPr>
        <p:spPr>
          <a:xfrm>
            <a:off x="2749177" y="761998"/>
            <a:ext cx="8510016" cy="2533369"/>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2" name="Google Shape;892;p133"/>
          <p:cNvSpPr txBox="1"/>
          <p:nvPr>
            <p:ph idx="1" type="body"/>
          </p:nvPr>
        </p:nvSpPr>
        <p:spPr>
          <a:xfrm>
            <a:off x="2761131" y="4593844"/>
            <a:ext cx="8510016" cy="71680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342900" lvl="1" marL="914400" marR="0" rtl="0" algn="l">
              <a:lnSpc>
                <a:spcPct val="100000"/>
              </a:lnSpc>
              <a:spcBef>
                <a:spcPts val="56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2pPr>
            <a:lvl3pPr indent="-342900" lvl="2" marL="1371600" marR="0" rtl="0" algn="l">
              <a:lnSpc>
                <a:spcPct val="100000"/>
              </a:lnSpc>
              <a:spcBef>
                <a:spcPts val="48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42900" lvl="3" marL="1828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893" name="Google Shape;893;p133"/>
          <p:cNvSpPr txBox="1"/>
          <p:nvPr>
            <p:ph idx="2" type="body"/>
          </p:nvPr>
        </p:nvSpPr>
        <p:spPr>
          <a:xfrm>
            <a:off x="2761131" y="5301688"/>
            <a:ext cx="8510016" cy="27360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342900" lvl="1" marL="914400" marR="0" rtl="0" algn="l">
              <a:lnSpc>
                <a:spcPct val="100000"/>
              </a:lnSpc>
              <a:spcBef>
                <a:spcPts val="56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2pPr>
            <a:lvl3pPr indent="-342900" lvl="2" marL="1371600" marR="0" rtl="0" algn="l">
              <a:lnSpc>
                <a:spcPct val="100000"/>
              </a:lnSpc>
              <a:spcBef>
                <a:spcPts val="48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42900" lvl="3" marL="1828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894" name="Google Shape;894;p133"/>
          <p:cNvSpPr txBox="1"/>
          <p:nvPr>
            <p:ph idx="3" type="body"/>
          </p:nvPr>
        </p:nvSpPr>
        <p:spPr>
          <a:xfrm>
            <a:off x="2761131" y="5584258"/>
            <a:ext cx="8510016" cy="40378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1pPr>
            <a:lvl2pPr indent="-342900" lvl="1" marL="914400" marR="0" rtl="0" algn="l">
              <a:lnSpc>
                <a:spcPct val="100000"/>
              </a:lnSpc>
              <a:spcBef>
                <a:spcPts val="56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2pPr>
            <a:lvl3pPr indent="-342900" lvl="2" marL="1371600" marR="0" rtl="0" algn="l">
              <a:lnSpc>
                <a:spcPct val="100000"/>
              </a:lnSpc>
              <a:spcBef>
                <a:spcPts val="48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42900" lvl="3" marL="1828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lnSpc>
                <a:spcPct val="100000"/>
              </a:lnSpc>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895" name="Google Shape;895;p133"/>
          <p:cNvSpPr txBox="1"/>
          <p:nvPr>
            <p:ph idx="4" type="body"/>
          </p:nvPr>
        </p:nvSpPr>
        <p:spPr>
          <a:xfrm>
            <a:off x="2761131" y="3652549"/>
            <a:ext cx="8510016" cy="71680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1pPr>
            <a:lvl2pPr indent="-342900" lvl="1" marL="914400" marR="0" rtl="0" algn="l">
              <a:lnSpc>
                <a:spcPct val="100000"/>
              </a:lnSpc>
              <a:spcBef>
                <a:spcPts val="56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2pPr>
            <a:lvl3pPr indent="-342900" lvl="2" marL="1371600" marR="0" rtl="0" algn="l">
              <a:lnSpc>
                <a:spcPct val="100000"/>
              </a:lnSpc>
              <a:spcBef>
                <a:spcPts val="48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3pPr>
            <a:lvl4pPr indent="-342900" lvl="3" marL="18288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4pPr>
            <a:lvl5pPr indent="-342900" lvl="4" marL="22860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5pPr>
            <a:lvl6pPr indent="-342900" lvl="5" marL="27432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6pPr>
            <a:lvl7pPr indent="-342900" lvl="6" marL="32004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7pPr>
            <a:lvl8pPr indent="-342900" lvl="7" marL="36576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8pPr>
            <a:lvl9pPr indent="-342900" lvl="8" marL="4114800" marR="0" rtl="0" algn="l">
              <a:lnSpc>
                <a:spcPct val="100000"/>
              </a:lnSpc>
              <a:spcBef>
                <a:spcPts val="400"/>
              </a:spcBef>
              <a:spcAft>
                <a:spcPts val="0"/>
              </a:spcAft>
              <a:buClr>
                <a:srgbClr val="FFFFFF"/>
              </a:buClr>
              <a:buSzPts val="1800"/>
              <a:buFont typeface="Arial"/>
              <a:buChar char="•"/>
              <a:defRPr b="1" i="0" sz="1800" u="none" cap="none" strike="noStrike">
                <a:solidFill>
                  <a:srgbClr val="FFFFFF"/>
                </a:solidFill>
                <a:latin typeface="Arial"/>
                <a:ea typeface="Arial"/>
                <a:cs typeface="Arial"/>
                <a:sym typeface="Arial"/>
              </a:defRPr>
            </a:lvl9pPr>
          </a:lstStyle>
          <a:p/>
        </p:txBody>
      </p:sp>
      <p:grpSp>
        <p:nvGrpSpPr>
          <p:cNvPr id="896" name="Google Shape;896;p133"/>
          <p:cNvGrpSpPr/>
          <p:nvPr/>
        </p:nvGrpSpPr>
        <p:grpSpPr>
          <a:xfrm>
            <a:off x="489532" y="4891285"/>
            <a:ext cx="1540921" cy="926429"/>
            <a:chOff x="3326325" y="4936267"/>
            <a:chExt cx="631663" cy="506356"/>
          </a:xfrm>
        </p:grpSpPr>
        <p:sp>
          <p:nvSpPr>
            <p:cNvPr id="897" name="Google Shape;897;p133"/>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98" name="Google Shape;898;p133"/>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99" name="Google Shape;899;p133"/>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00" name="Google Shape;900;p133"/>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01" name="Google Shape;901;p133"/>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02" name="Google Shape;902;p133"/>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03" name="Google Shape;903;p133"/>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04" name="Google Shape;904;p133"/>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Width Photo">
  <p:cSld name="Full-Width Photo">
    <p:spTree>
      <p:nvGrpSpPr>
        <p:cNvPr id="905" name="Shape 905"/>
        <p:cNvGrpSpPr/>
        <p:nvPr/>
      </p:nvGrpSpPr>
      <p:grpSpPr>
        <a:xfrm>
          <a:off x="0" y="0"/>
          <a:ext cx="0" cy="0"/>
          <a:chOff x="0" y="0"/>
          <a:chExt cx="0" cy="0"/>
        </a:xfrm>
      </p:grpSpPr>
      <p:sp>
        <p:nvSpPr>
          <p:cNvPr id="906" name="Google Shape;906;p134"/>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907" name="Google Shape;907;p134"/>
          <p:cNvSpPr txBox="1"/>
          <p:nvPr>
            <p:ph type="title"/>
          </p:nvPr>
        </p:nvSpPr>
        <p:spPr>
          <a:xfrm>
            <a:off x="499873" y="46180"/>
            <a:ext cx="10683935" cy="450663"/>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908" name="Google Shape;908;p134"/>
          <p:cNvCxnSpPr/>
          <p:nvPr/>
        </p:nvCxnSpPr>
        <p:spPr>
          <a:xfrm rot="10800000">
            <a:off x="0" y="608075"/>
            <a:ext cx="12192000" cy="0"/>
          </a:xfrm>
          <a:prstGeom prst="straightConnector1">
            <a:avLst/>
          </a:prstGeom>
          <a:noFill/>
          <a:ln cap="flat" cmpd="sng" w="12700">
            <a:solidFill>
              <a:srgbClr val="0B3458"/>
            </a:solidFill>
            <a:prstDash val="solid"/>
            <a:round/>
            <a:headEnd len="sm" w="sm" type="none"/>
            <a:tailEnd len="sm" w="sm" type="none"/>
          </a:ln>
        </p:spPr>
      </p:cxnSp>
      <p:cxnSp>
        <p:nvCxnSpPr>
          <p:cNvPr id="909" name="Google Shape;909;p134"/>
          <p:cNvCxnSpPr/>
          <p:nvPr/>
        </p:nvCxnSpPr>
        <p:spPr>
          <a:xfrm rot="10800000">
            <a:off x="0" y="6320550"/>
            <a:ext cx="12238000" cy="0"/>
          </a:xfrm>
          <a:prstGeom prst="straightConnector1">
            <a:avLst/>
          </a:prstGeom>
          <a:noFill/>
          <a:ln cap="flat" cmpd="sng" w="12700">
            <a:solidFill>
              <a:srgbClr val="0B3458"/>
            </a:solidFill>
            <a:prstDash val="solid"/>
            <a:round/>
            <a:headEnd len="sm" w="sm" type="none"/>
            <a:tailEnd len="sm" w="sm" type="none"/>
          </a:ln>
        </p:spPr>
      </p:cxnSp>
      <p:grpSp>
        <p:nvGrpSpPr>
          <p:cNvPr id="910" name="Google Shape;910;p134"/>
          <p:cNvGrpSpPr/>
          <p:nvPr/>
        </p:nvGrpSpPr>
        <p:grpSpPr>
          <a:xfrm>
            <a:off x="327250" y="6466187"/>
            <a:ext cx="466420" cy="280369"/>
            <a:chOff x="3326325" y="4936267"/>
            <a:chExt cx="631663" cy="506356"/>
          </a:xfrm>
        </p:grpSpPr>
        <p:sp>
          <p:nvSpPr>
            <p:cNvPr id="911" name="Google Shape;911;p134"/>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12" name="Google Shape;912;p134"/>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13" name="Google Shape;913;p134"/>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14" name="Google Shape;914;p134"/>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15" name="Google Shape;915;p134"/>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16" name="Google Shape;916;p134"/>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17" name="Google Shape;917;p134"/>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18" name="Google Shape;918;p134"/>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o Header/Footer)">
  <p:cSld name="Blank (No Header/Footer)">
    <p:spTree>
      <p:nvGrpSpPr>
        <p:cNvPr id="919" name="Shape 919"/>
        <p:cNvGrpSpPr/>
        <p:nvPr/>
      </p:nvGrpSpPr>
      <p:grpSpPr>
        <a:xfrm>
          <a:off x="0" y="0"/>
          <a:ext cx="0" cy="0"/>
          <a:chOff x="0" y="0"/>
          <a:chExt cx="0" cy="0"/>
        </a:xfrm>
      </p:grpSpPr>
      <p:sp>
        <p:nvSpPr>
          <p:cNvPr id="920" name="Google Shape;920;p135"/>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921" name="Google Shape;921;p135"/>
          <p:cNvSpPr txBox="1"/>
          <p:nvPr>
            <p:ph type="title"/>
          </p:nvPr>
        </p:nvSpPr>
        <p:spPr>
          <a:xfrm>
            <a:off x="499873" y="46180"/>
            <a:ext cx="10683935" cy="450663"/>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cxnSp>
        <p:nvCxnSpPr>
          <p:cNvPr id="922" name="Google Shape;922;p135"/>
          <p:cNvCxnSpPr/>
          <p:nvPr/>
        </p:nvCxnSpPr>
        <p:spPr>
          <a:xfrm rot="10800000">
            <a:off x="0" y="608075"/>
            <a:ext cx="12192000" cy="0"/>
          </a:xfrm>
          <a:prstGeom prst="straightConnector1">
            <a:avLst/>
          </a:prstGeom>
          <a:noFill/>
          <a:ln cap="flat" cmpd="sng" w="12700">
            <a:solidFill>
              <a:srgbClr val="FFFFFF"/>
            </a:solidFill>
            <a:prstDash val="solid"/>
            <a:round/>
            <a:headEnd len="sm" w="sm" type="none"/>
            <a:tailEnd len="sm" w="sm" type="none"/>
          </a:ln>
        </p:spPr>
      </p:cxnSp>
      <p:cxnSp>
        <p:nvCxnSpPr>
          <p:cNvPr id="923" name="Google Shape;923;p135"/>
          <p:cNvCxnSpPr/>
          <p:nvPr/>
        </p:nvCxnSpPr>
        <p:spPr>
          <a:xfrm rot="10800000">
            <a:off x="0" y="6320550"/>
            <a:ext cx="12238000" cy="0"/>
          </a:xfrm>
          <a:prstGeom prst="straightConnector1">
            <a:avLst/>
          </a:prstGeom>
          <a:noFill/>
          <a:ln cap="flat" cmpd="sng" w="12700">
            <a:solidFill>
              <a:srgbClr val="FFFFFF"/>
            </a:solidFill>
            <a:prstDash val="solid"/>
            <a:round/>
            <a:headEnd len="sm" w="sm" type="none"/>
            <a:tailEnd len="sm" w="sm" type="none"/>
          </a:ln>
        </p:spPr>
      </p:cxnSp>
      <p:grpSp>
        <p:nvGrpSpPr>
          <p:cNvPr id="924" name="Google Shape;924;p135"/>
          <p:cNvGrpSpPr/>
          <p:nvPr/>
        </p:nvGrpSpPr>
        <p:grpSpPr>
          <a:xfrm>
            <a:off x="327250" y="6466187"/>
            <a:ext cx="466420" cy="280369"/>
            <a:chOff x="3326325" y="4936267"/>
            <a:chExt cx="631663" cy="506356"/>
          </a:xfrm>
        </p:grpSpPr>
        <p:sp>
          <p:nvSpPr>
            <p:cNvPr id="925" name="Google Shape;925;p135"/>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26" name="Google Shape;926;p135"/>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27" name="Google Shape;927;p135"/>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28" name="Google Shape;928;p135"/>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29" name="Google Shape;929;p135"/>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30" name="Google Shape;930;p135"/>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31" name="Google Shape;931;p135"/>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32" name="Google Shape;932;p135"/>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1">
  <p:cSld name="Agenda 1.1">
    <p:spTree>
      <p:nvGrpSpPr>
        <p:cNvPr id="933" name="Shape 933"/>
        <p:cNvGrpSpPr/>
        <p:nvPr/>
      </p:nvGrpSpPr>
      <p:grpSpPr>
        <a:xfrm>
          <a:off x="0" y="0"/>
          <a:ext cx="0" cy="0"/>
          <a:chOff x="0" y="0"/>
          <a:chExt cx="0" cy="0"/>
        </a:xfrm>
      </p:grpSpPr>
      <p:pic>
        <p:nvPicPr>
          <p:cNvPr id="934" name="Google Shape;934;p13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35" name="Google Shape;935;p136"/>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936" name="Google Shape;936;p136"/>
          <p:cNvSpPr/>
          <p:nvPr/>
        </p:nvSpPr>
        <p:spPr>
          <a:xfrm>
            <a:off x="527320"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37" name="Google Shape;937;p136"/>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938" name="Google Shape;938;p136"/>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939" name="Google Shape;939;p136"/>
          <p:cNvSpPr/>
          <p:nvPr/>
        </p:nvSpPr>
        <p:spPr>
          <a:xfrm flipH="1">
            <a:off x="11606949"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40" name="Google Shape;940;p136"/>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
        <p:nvSpPr>
          <p:cNvPr id="941" name="Google Shape;941;p136"/>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42" name="Google Shape;942;p13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943" name="Google Shape;943;p13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944" name="Google Shape;944;p136"/>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45" name="Google Shape;945;p13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946" name="Google Shape;946;p136"/>
          <p:cNvSpPr/>
          <p:nvPr/>
        </p:nvSpPr>
        <p:spPr>
          <a:xfrm flipH="1">
            <a:off x="11606949" y="264975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947" name="Google Shape;947;p136"/>
          <p:cNvCxnSpPr>
            <a:endCxn id="948"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948" name="Google Shape;948;p136"/>
          <p:cNvSpPr/>
          <p:nvPr/>
        </p:nvSpPr>
        <p:spPr>
          <a:xfrm rot="-5400000">
            <a:off x="578093" y="2653234"/>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949" name="Google Shape;949;p136"/>
          <p:cNvCxnSpPr/>
          <p:nvPr/>
        </p:nvCxnSpPr>
        <p:spPr>
          <a:xfrm rot="10800000">
            <a:off x="638978" y="2673528"/>
            <a:ext cx="10934956" cy="0"/>
          </a:xfrm>
          <a:prstGeom prst="straightConnector1">
            <a:avLst/>
          </a:prstGeom>
          <a:noFill/>
          <a:ln cap="flat" cmpd="sng" w="12700">
            <a:solidFill>
              <a:schemeClr val="lt1"/>
            </a:solidFill>
            <a:prstDash val="solid"/>
            <a:round/>
            <a:headEnd len="sm" w="sm" type="none"/>
            <a:tailEnd len="sm" w="sm" type="none"/>
          </a:ln>
        </p:spPr>
      </p:cxnSp>
      <p:sp>
        <p:nvSpPr>
          <p:cNvPr id="950" name="Google Shape;950;p136"/>
          <p:cNvSpPr txBox="1"/>
          <p:nvPr>
            <p:ph type="title"/>
          </p:nvPr>
        </p:nvSpPr>
        <p:spPr>
          <a:xfrm>
            <a:off x="779917" y="824754"/>
            <a:ext cx="10576000" cy="176831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51" name="Google Shape;951;p136"/>
          <p:cNvSpPr txBox="1"/>
          <p:nvPr>
            <p:ph idx="1" type="body"/>
          </p:nvPr>
        </p:nvSpPr>
        <p:spPr>
          <a:xfrm>
            <a:off x="800099" y="2765533"/>
            <a:ext cx="10543117" cy="9279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952" name="Google Shape;952;p136"/>
          <p:cNvGrpSpPr/>
          <p:nvPr/>
        </p:nvGrpSpPr>
        <p:grpSpPr>
          <a:xfrm>
            <a:off x="312470" y="6464039"/>
            <a:ext cx="485791" cy="292066"/>
            <a:chOff x="3326325" y="4936267"/>
            <a:chExt cx="631663" cy="506356"/>
          </a:xfrm>
        </p:grpSpPr>
        <p:sp>
          <p:nvSpPr>
            <p:cNvPr id="953" name="Google Shape;953;p136"/>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54" name="Google Shape;954;p136"/>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55" name="Google Shape;955;p136"/>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56" name="Google Shape;956;p136"/>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57" name="Google Shape;957;p136"/>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58" name="Google Shape;958;p136"/>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59" name="Google Shape;959;p136"/>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60" name="Google Shape;960;p136"/>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1_Bullets">
    <p:spTree>
      <p:nvGrpSpPr>
        <p:cNvPr id="45" name="Shape 45"/>
        <p:cNvGrpSpPr/>
        <p:nvPr/>
      </p:nvGrpSpPr>
      <p:grpSpPr>
        <a:xfrm>
          <a:off x="0" y="0"/>
          <a:ext cx="0" cy="0"/>
          <a:chOff x="0" y="0"/>
          <a:chExt cx="0" cy="0"/>
        </a:xfrm>
      </p:grpSpPr>
      <p:sp>
        <p:nvSpPr>
          <p:cNvPr id="46" name="Google Shape;46;p83"/>
          <p:cNvSpPr txBox="1"/>
          <p:nvPr>
            <p:ph type="title"/>
          </p:nvPr>
        </p:nvSpPr>
        <p:spPr>
          <a:xfrm>
            <a:off x="499872" y="46179"/>
            <a:ext cx="10684000" cy="450600"/>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p83"/>
          <p:cNvSpPr txBox="1"/>
          <p:nvPr>
            <p:ph idx="1" type="body"/>
          </p:nvPr>
        </p:nvSpPr>
        <p:spPr>
          <a:xfrm>
            <a:off x="812800" y="1470212"/>
            <a:ext cx="10543200" cy="4571700"/>
          </a:xfrm>
          <a:prstGeom prst="rect">
            <a:avLst/>
          </a:prstGeom>
          <a:noFill/>
          <a:ln>
            <a:noFill/>
          </a:ln>
        </p:spPr>
        <p:txBody>
          <a:bodyPr anchorCtr="0" anchor="t" bIns="0" lIns="0" spcFirstLastPara="1" rIns="0" wrap="square" tIns="0">
            <a:noAutofit/>
          </a:bodyPr>
          <a:lstStyle>
            <a:lvl1pPr indent="-319087" lvl="0" marL="457200" marR="0" rtl="0" algn="l">
              <a:lnSpc>
                <a:spcPct val="100000"/>
              </a:lnSpc>
              <a:spcBef>
                <a:spcPts val="20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1pPr>
            <a:lvl2pPr indent="-319087" lvl="1" marL="914400" marR="0" rtl="0" algn="l">
              <a:lnSpc>
                <a:spcPct val="100000"/>
              </a:lnSpc>
              <a:spcBef>
                <a:spcPts val="500"/>
              </a:spcBef>
              <a:spcAft>
                <a:spcPts val="0"/>
              </a:spcAft>
              <a:buClr>
                <a:srgbClr val="000000"/>
              </a:buClr>
              <a:buSzPts val="1425"/>
              <a:buFont typeface="Noto Sans Symbols"/>
              <a:buChar char="⚪"/>
              <a:defRPr b="0" i="0" sz="1900" u="none" cap="none" strike="noStrike">
                <a:solidFill>
                  <a:srgbClr val="000000"/>
                </a:solidFill>
                <a:latin typeface="Arial"/>
                <a:ea typeface="Arial"/>
                <a:cs typeface="Arial"/>
                <a:sym typeface="Arial"/>
              </a:defRPr>
            </a:lvl2pPr>
            <a:lvl3pPr indent="-349250" lvl="2" marL="1371600" marR="0" rtl="0" algn="l">
              <a:lnSpc>
                <a:spcPct val="100000"/>
              </a:lnSpc>
              <a:spcBef>
                <a:spcPts val="5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00000"/>
              </a:lnSpc>
              <a:spcBef>
                <a:spcPts val="38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2">
  <p:cSld name="Agenda 1.2">
    <p:spTree>
      <p:nvGrpSpPr>
        <p:cNvPr id="961" name="Shape 961"/>
        <p:cNvGrpSpPr/>
        <p:nvPr/>
      </p:nvGrpSpPr>
      <p:grpSpPr>
        <a:xfrm>
          <a:off x="0" y="0"/>
          <a:ext cx="0" cy="0"/>
          <a:chOff x="0" y="0"/>
          <a:chExt cx="0" cy="0"/>
        </a:xfrm>
      </p:grpSpPr>
      <p:pic>
        <p:nvPicPr>
          <p:cNvPr id="962" name="Google Shape;962;p1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63" name="Google Shape;963;p137"/>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964" name="Google Shape;964;p137"/>
          <p:cNvSpPr/>
          <p:nvPr/>
        </p:nvSpPr>
        <p:spPr>
          <a:xfrm>
            <a:off x="527320"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65" name="Google Shape;965;p137"/>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966" name="Google Shape;966;p137"/>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967" name="Google Shape;967;p137"/>
          <p:cNvSpPr/>
          <p:nvPr/>
        </p:nvSpPr>
        <p:spPr>
          <a:xfrm flipH="1">
            <a:off x="11606949"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68" name="Google Shape;968;p137"/>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
        <p:nvSpPr>
          <p:cNvPr id="969" name="Google Shape;969;p137"/>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70" name="Google Shape;970;p13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971" name="Google Shape;971;p13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972" name="Google Shape;972;p137"/>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73" name="Google Shape;973;p13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974" name="Google Shape;974;p137"/>
          <p:cNvSpPr/>
          <p:nvPr/>
        </p:nvSpPr>
        <p:spPr>
          <a:xfrm flipH="1">
            <a:off x="11606949" y="264975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975" name="Google Shape;975;p137"/>
          <p:cNvCxnSpPr>
            <a:endCxn id="976"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976" name="Google Shape;976;p137"/>
          <p:cNvSpPr/>
          <p:nvPr/>
        </p:nvSpPr>
        <p:spPr>
          <a:xfrm rot="-5400000">
            <a:off x="578093" y="2653234"/>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977" name="Google Shape;977;p137"/>
          <p:cNvCxnSpPr/>
          <p:nvPr/>
        </p:nvCxnSpPr>
        <p:spPr>
          <a:xfrm rot="10800000">
            <a:off x="638978" y="2673528"/>
            <a:ext cx="10934956" cy="0"/>
          </a:xfrm>
          <a:prstGeom prst="straightConnector1">
            <a:avLst/>
          </a:prstGeom>
          <a:noFill/>
          <a:ln cap="flat" cmpd="sng" w="12700">
            <a:solidFill>
              <a:schemeClr val="lt1"/>
            </a:solidFill>
            <a:prstDash val="solid"/>
            <a:round/>
            <a:headEnd len="sm" w="sm" type="none"/>
            <a:tailEnd len="sm" w="sm" type="none"/>
          </a:ln>
        </p:spPr>
      </p:cxnSp>
      <p:sp>
        <p:nvSpPr>
          <p:cNvPr id="978" name="Google Shape;978;p137"/>
          <p:cNvSpPr txBox="1"/>
          <p:nvPr>
            <p:ph type="title"/>
          </p:nvPr>
        </p:nvSpPr>
        <p:spPr>
          <a:xfrm>
            <a:off x="779917" y="833719"/>
            <a:ext cx="10576000" cy="175934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9" name="Google Shape;979;p137"/>
          <p:cNvSpPr txBox="1"/>
          <p:nvPr>
            <p:ph idx="1" type="body"/>
          </p:nvPr>
        </p:nvSpPr>
        <p:spPr>
          <a:xfrm>
            <a:off x="800099" y="2765533"/>
            <a:ext cx="10543200" cy="92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980" name="Google Shape;980;p137"/>
          <p:cNvGrpSpPr/>
          <p:nvPr/>
        </p:nvGrpSpPr>
        <p:grpSpPr>
          <a:xfrm>
            <a:off x="312470" y="6464039"/>
            <a:ext cx="485791" cy="292066"/>
            <a:chOff x="3326325" y="4936267"/>
            <a:chExt cx="631663" cy="506356"/>
          </a:xfrm>
        </p:grpSpPr>
        <p:sp>
          <p:nvSpPr>
            <p:cNvPr id="981" name="Google Shape;981;p137"/>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82" name="Google Shape;982;p137"/>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83" name="Google Shape;983;p137"/>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84" name="Google Shape;984;p137"/>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85" name="Google Shape;985;p137"/>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86" name="Google Shape;986;p137"/>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87" name="Google Shape;987;p137"/>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988" name="Google Shape;988;p137"/>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3">
  <p:cSld name="Agenda 1.3">
    <p:spTree>
      <p:nvGrpSpPr>
        <p:cNvPr id="989" name="Shape 989"/>
        <p:cNvGrpSpPr/>
        <p:nvPr/>
      </p:nvGrpSpPr>
      <p:grpSpPr>
        <a:xfrm>
          <a:off x="0" y="0"/>
          <a:ext cx="0" cy="0"/>
          <a:chOff x="0" y="0"/>
          <a:chExt cx="0" cy="0"/>
        </a:xfrm>
      </p:grpSpPr>
      <p:pic>
        <p:nvPicPr>
          <p:cNvPr id="990" name="Google Shape;990;p1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91" name="Google Shape;991;p138"/>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992" name="Google Shape;992;p138"/>
          <p:cNvSpPr/>
          <p:nvPr/>
        </p:nvSpPr>
        <p:spPr>
          <a:xfrm>
            <a:off x="527320"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93" name="Google Shape;993;p138"/>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994" name="Google Shape;994;p138"/>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995" name="Google Shape;995;p138"/>
          <p:cNvSpPr/>
          <p:nvPr/>
        </p:nvSpPr>
        <p:spPr>
          <a:xfrm flipH="1">
            <a:off x="11606949"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96" name="Google Shape;996;p138"/>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
        <p:nvSpPr>
          <p:cNvPr id="997" name="Google Shape;997;p138"/>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998" name="Google Shape;998;p13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999" name="Google Shape;999;p13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000" name="Google Shape;1000;p138"/>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01" name="Google Shape;1001;p13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002" name="Google Shape;1002;p138"/>
          <p:cNvSpPr/>
          <p:nvPr/>
        </p:nvSpPr>
        <p:spPr>
          <a:xfrm flipH="1">
            <a:off x="11606949" y="264975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03" name="Google Shape;1003;p138"/>
          <p:cNvCxnSpPr>
            <a:endCxn id="1004"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004" name="Google Shape;1004;p138"/>
          <p:cNvSpPr/>
          <p:nvPr/>
        </p:nvSpPr>
        <p:spPr>
          <a:xfrm rot="-5400000">
            <a:off x="578093" y="2653234"/>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005" name="Google Shape;1005;p138"/>
          <p:cNvCxnSpPr/>
          <p:nvPr/>
        </p:nvCxnSpPr>
        <p:spPr>
          <a:xfrm rot="10800000">
            <a:off x="638978" y="2673528"/>
            <a:ext cx="10934956" cy="0"/>
          </a:xfrm>
          <a:prstGeom prst="straightConnector1">
            <a:avLst/>
          </a:prstGeom>
          <a:noFill/>
          <a:ln cap="flat" cmpd="sng" w="12700">
            <a:solidFill>
              <a:schemeClr val="lt1"/>
            </a:solidFill>
            <a:prstDash val="solid"/>
            <a:round/>
            <a:headEnd len="sm" w="sm" type="none"/>
            <a:tailEnd len="sm" w="sm" type="none"/>
          </a:ln>
        </p:spPr>
      </p:cxnSp>
      <p:sp>
        <p:nvSpPr>
          <p:cNvPr id="1006" name="Google Shape;1006;p138"/>
          <p:cNvSpPr txBox="1"/>
          <p:nvPr>
            <p:ph type="title"/>
          </p:nvPr>
        </p:nvSpPr>
        <p:spPr>
          <a:xfrm>
            <a:off x="779917" y="788895"/>
            <a:ext cx="10576000" cy="1804173"/>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7" name="Google Shape;1007;p138"/>
          <p:cNvSpPr txBox="1"/>
          <p:nvPr>
            <p:ph idx="1" type="body"/>
          </p:nvPr>
        </p:nvSpPr>
        <p:spPr>
          <a:xfrm>
            <a:off x="800099" y="2765533"/>
            <a:ext cx="10543117"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grpSp>
        <p:nvGrpSpPr>
          <p:cNvPr id="1008" name="Google Shape;1008;p138"/>
          <p:cNvGrpSpPr/>
          <p:nvPr/>
        </p:nvGrpSpPr>
        <p:grpSpPr>
          <a:xfrm>
            <a:off x="312470" y="6464039"/>
            <a:ext cx="485791" cy="292066"/>
            <a:chOff x="3326325" y="4936267"/>
            <a:chExt cx="631663" cy="506356"/>
          </a:xfrm>
        </p:grpSpPr>
        <p:sp>
          <p:nvSpPr>
            <p:cNvPr id="1009" name="Google Shape;1009;p138"/>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10" name="Google Shape;1010;p138"/>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11" name="Google Shape;1011;p138"/>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12" name="Google Shape;1012;p138"/>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13" name="Google Shape;1013;p138"/>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14" name="Google Shape;1014;p138"/>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15" name="Google Shape;1015;p138"/>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16" name="Google Shape;1016;p138"/>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4">
  <p:cSld name="Agenda 1.4">
    <p:spTree>
      <p:nvGrpSpPr>
        <p:cNvPr id="1017" name="Shape 1017"/>
        <p:cNvGrpSpPr/>
        <p:nvPr/>
      </p:nvGrpSpPr>
      <p:grpSpPr>
        <a:xfrm>
          <a:off x="0" y="0"/>
          <a:ext cx="0" cy="0"/>
          <a:chOff x="0" y="0"/>
          <a:chExt cx="0" cy="0"/>
        </a:xfrm>
      </p:grpSpPr>
      <p:pic>
        <p:nvPicPr>
          <p:cNvPr id="1018" name="Google Shape;1018;p13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19" name="Google Shape;1019;p139"/>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020" name="Google Shape;1020;p139"/>
          <p:cNvSpPr/>
          <p:nvPr/>
        </p:nvSpPr>
        <p:spPr>
          <a:xfrm>
            <a:off x="527320"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21" name="Google Shape;1021;p139"/>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022" name="Google Shape;1022;p139"/>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1023" name="Google Shape;1023;p139"/>
          <p:cNvSpPr/>
          <p:nvPr/>
        </p:nvSpPr>
        <p:spPr>
          <a:xfrm flipH="1">
            <a:off x="11606949"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24" name="Google Shape;1024;p139"/>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
        <p:nvSpPr>
          <p:cNvPr id="1025" name="Google Shape;1025;p139"/>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26" name="Google Shape;1026;p13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027" name="Google Shape;1027;p13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028" name="Google Shape;1028;p139"/>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29" name="Google Shape;1029;p13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030" name="Google Shape;1030;p139"/>
          <p:cNvSpPr/>
          <p:nvPr/>
        </p:nvSpPr>
        <p:spPr>
          <a:xfrm flipH="1">
            <a:off x="11606949" y="264975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31" name="Google Shape;1031;p139"/>
          <p:cNvCxnSpPr>
            <a:endCxn id="1032"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032" name="Google Shape;1032;p139"/>
          <p:cNvSpPr/>
          <p:nvPr/>
        </p:nvSpPr>
        <p:spPr>
          <a:xfrm rot="-5400000">
            <a:off x="578093" y="2653234"/>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dk1"/>
              </a:solidFill>
              <a:latin typeface="Arial"/>
              <a:ea typeface="Arial"/>
              <a:cs typeface="Arial"/>
              <a:sym typeface="Arial"/>
            </a:endParaRPr>
          </a:p>
        </p:txBody>
      </p:sp>
      <p:cxnSp>
        <p:nvCxnSpPr>
          <p:cNvPr id="1033" name="Google Shape;1033;p139"/>
          <p:cNvCxnSpPr/>
          <p:nvPr/>
        </p:nvCxnSpPr>
        <p:spPr>
          <a:xfrm rot="10800000">
            <a:off x="638978" y="2673528"/>
            <a:ext cx="10934956" cy="0"/>
          </a:xfrm>
          <a:prstGeom prst="straightConnector1">
            <a:avLst/>
          </a:prstGeom>
          <a:noFill/>
          <a:ln cap="flat" cmpd="sng" w="12700">
            <a:solidFill>
              <a:schemeClr val="lt1"/>
            </a:solidFill>
            <a:prstDash val="solid"/>
            <a:round/>
            <a:headEnd len="sm" w="sm" type="none"/>
            <a:tailEnd len="sm" w="sm" type="none"/>
          </a:ln>
        </p:spPr>
      </p:cxnSp>
      <p:sp>
        <p:nvSpPr>
          <p:cNvPr id="1034" name="Google Shape;1034;p139"/>
          <p:cNvSpPr txBox="1"/>
          <p:nvPr>
            <p:ph type="title"/>
          </p:nvPr>
        </p:nvSpPr>
        <p:spPr>
          <a:xfrm>
            <a:off x="779917" y="797860"/>
            <a:ext cx="10576000" cy="179520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5" name="Google Shape;1035;p139"/>
          <p:cNvSpPr txBox="1"/>
          <p:nvPr>
            <p:ph idx="1" type="body"/>
          </p:nvPr>
        </p:nvSpPr>
        <p:spPr>
          <a:xfrm>
            <a:off x="800099" y="2765533"/>
            <a:ext cx="10543117"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036" name="Google Shape;1036;p139"/>
          <p:cNvGrpSpPr/>
          <p:nvPr/>
        </p:nvGrpSpPr>
        <p:grpSpPr>
          <a:xfrm>
            <a:off x="312470" y="6464039"/>
            <a:ext cx="485791" cy="292066"/>
            <a:chOff x="3326325" y="4936267"/>
            <a:chExt cx="631663" cy="506356"/>
          </a:xfrm>
        </p:grpSpPr>
        <p:sp>
          <p:nvSpPr>
            <p:cNvPr id="1037" name="Google Shape;1037;p139"/>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38" name="Google Shape;1038;p139"/>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39" name="Google Shape;1039;p139"/>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40" name="Google Shape;1040;p139"/>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41" name="Google Shape;1041;p139"/>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42" name="Google Shape;1042;p139"/>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43" name="Google Shape;1043;p139"/>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44" name="Google Shape;1044;p139"/>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5">
  <p:cSld name="Agenda 1.5">
    <p:spTree>
      <p:nvGrpSpPr>
        <p:cNvPr id="1045" name="Shape 1045"/>
        <p:cNvGrpSpPr/>
        <p:nvPr/>
      </p:nvGrpSpPr>
      <p:grpSpPr>
        <a:xfrm>
          <a:off x="0" y="0"/>
          <a:ext cx="0" cy="0"/>
          <a:chOff x="0" y="0"/>
          <a:chExt cx="0" cy="0"/>
        </a:xfrm>
      </p:grpSpPr>
      <p:pic>
        <p:nvPicPr>
          <p:cNvPr id="1046" name="Google Shape;1046;p1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47" name="Google Shape;1047;p140"/>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048" name="Google Shape;1048;p140"/>
          <p:cNvSpPr/>
          <p:nvPr/>
        </p:nvSpPr>
        <p:spPr>
          <a:xfrm>
            <a:off x="527320"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49" name="Google Shape;1049;p140"/>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050" name="Google Shape;1050;p140"/>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1051" name="Google Shape;1051;p140"/>
          <p:cNvSpPr/>
          <p:nvPr/>
        </p:nvSpPr>
        <p:spPr>
          <a:xfrm flipH="1">
            <a:off x="11606949"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52" name="Google Shape;1052;p140"/>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
        <p:nvSpPr>
          <p:cNvPr id="1053" name="Google Shape;1053;p140"/>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54" name="Google Shape;1054;p14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055" name="Google Shape;1055;p14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056" name="Google Shape;1056;p140"/>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57" name="Google Shape;1057;p14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058" name="Google Shape;1058;p140"/>
          <p:cNvSpPr/>
          <p:nvPr/>
        </p:nvSpPr>
        <p:spPr>
          <a:xfrm flipH="1">
            <a:off x="11606949" y="264975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59" name="Google Shape;1059;p140"/>
          <p:cNvCxnSpPr>
            <a:endCxn id="1060"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060" name="Google Shape;1060;p140"/>
          <p:cNvSpPr/>
          <p:nvPr/>
        </p:nvSpPr>
        <p:spPr>
          <a:xfrm rot="-5400000">
            <a:off x="578093" y="2653234"/>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061" name="Google Shape;1061;p140"/>
          <p:cNvCxnSpPr/>
          <p:nvPr/>
        </p:nvCxnSpPr>
        <p:spPr>
          <a:xfrm rot="10800000">
            <a:off x="638978" y="2673528"/>
            <a:ext cx="10934956" cy="0"/>
          </a:xfrm>
          <a:prstGeom prst="straightConnector1">
            <a:avLst/>
          </a:prstGeom>
          <a:noFill/>
          <a:ln cap="flat" cmpd="sng" w="12700">
            <a:solidFill>
              <a:schemeClr val="lt1"/>
            </a:solidFill>
            <a:prstDash val="solid"/>
            <a:round/>
            <a:headEnd len="sm" w="sm" type="none"/>
            <a:tailEnd len="sm" w="sm" type="none"/>
          </a:ln>
        </p:spPr>
      </p:cxnSp>
      <p:sp>
        <p:nvSpPr>
          <p:cNvPr id="1062" name="Google Shape;1062;p140"/>
          <p:cNvSpPr txBox="1"/>
          <p:nvPr>
            <p:ph type="title"/>
          </p:nvPr>
        </p:nvSpPr>
        <p:spPr>
          <a:xfrm>
            <a:off x="779917" y="797860"/>
            <a:ext cx="10576000" cy="179520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3" name="Google Shape;1063;p140"/>
          <p:cNvSpPr txBox="1"/>
          <p:nvPr>
            <p:ph idx="1" type="body"/>
          </p:nvPr>
        </p:nvSpPr>
        <p:spPr>
          <a:xfrm>
            <a:off x="800099" y="2765533"/>
            <a:ext cx="10543117"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064" name="Google Shape;1064;p140"/>
          <p:cNvGrpSpPr/>
          <p:nvPr/>
        </p:nvGrpSpPr>
        <p:grpSpPr>
          <a:xfrm>
            <a:off x="312470" y="6464039"/>
            <a:ext cx="485791" cy="292066"/>
            <a:chOff x="3326325" y="4936267"/>
            <a:chExt cx="631663" cy="506356"/>
          </a:xfrm>
        </p:grpSpPr>
        <p:sp>
          <p:nvSpPr>
            <p:cNvPr id="1065" name="Google Shape;1065;p140"/>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66" name="Google Shape;1066;p140"/>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67" name="Google Shape;1067;p140"/>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68" name="Google Shape;1068;p140"/>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69" name="Google Shape;1069;p140"/>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70" name="Google Shape;1070;p140"/>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71" name="Google Shape;1071;p140"/>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72" name="Google Shape;1072;p140"/>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6">
  <p:cSld name="Agenda 1.6">
    <p:spTree>
      <p:nvGrpSpPr>
        <p:cNvPr id="1073" name="Shape 1073"/>
        <p:cNvGrpSpPr/>
        <p:nvPr/>
      </p:nvGrpSpPr>
      <p:grpSpPr>
        <a:xfrm>
          <a:off x="0" y="0"/>
          <a:ext cx="0" cy="0"/>
          <a:chOff x="0" y="0"/>
          <a:chExt cx="0" cy="0"/>
        </a:xfrm>
      </p:grpSpPr>
      <p:pic>
        <p:nvPicPr>
          <p:cNvPr id="1074" name="Google Shape;1074;p1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75" name="Google Shape;1075;p141"/>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076" name="Google Shape;1076;p141"/>
          <p:cNvSpPr/>
          <p:nvPr/>
        </p:nvSpPr>
        <p:spPr>
          <a:xfrm>
            <a:off x="527320"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77" name="Google Shape;1077;p141"/>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078" name="Google Shape;1078;p141"/>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1079" name="Google Shape;1079;p141"/>
          <p:cNvSpPr/>
          <p:nvPr/>
        </p:nvSpPr>
        <p:spPr>
          <a:xfrm flipH="1">
            <a:off x="11606949"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80" name="Google Shape;1080;p141"/>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
        <p:nvSpPr>
          <p:cNvPr id="1081" name="Google Shape;1081;p141"/>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82" name="Google Shape;1082;p14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083" name="Google Shape;1083;p14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084" name="Google Shape;1084;p141"/>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85" name="Google Shape;1085;p14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086" name="Google Shape;1086;p141"/>
          <p:cNvSpPr/>
          <p:nvPr/>
        </p:nvSpPr>
        <p:spPr>
          <a:xfrm flipH="1">
            <a:off x="11606949" y="264975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087" name="Google Shape;1087;p141"/>
          <p:cNvCxnSpPr>
            <a:endCxn id="1088" idx="0"/>
          </p:cNvCxnSpPr>
          <p:nvPr/>
        </p:nvCxnSpPr>
        <p:spPr>
          <a:xfrm rot="10800000">
            <a:off x="557799" y="2734410"/>
            <a:ext cx="0" cy="3544500"/>
          </a:xfrm>
          <a:prstGeom prst="straightConnector1">
            <a:avLst/>
          </a:prstGeom>
          <a:noFill/>
          <a:ln cap="flat" cmpd="sng" w="12700">
            <a:solidFill>
              <a:schemeClr val="lt1"/>
            </a:solidFill>
            <a:prstDash val="solid"/>
            <a:round/>
            <a:headEnd len="sm" w="sm" type="none"/>
            <a:tailEnd len="sm" w="sm" type="none"/>
          </a:ln>
        </p:spPr>
      </p:cxnSp>
      <p:sp>
        <p:nvSpPr>
          <p:cNvPr id="1088" name="Google Shape;1088;p141"/>
          <p:cNvSpPr/>
          <p:nvPr/>
        </p:nvSpPr>
        <p:spPr>
          <a:xfrm rot="-5400000">
            <a:off x="578093" y="2653234"/>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1089" name="Google Shape;1089;p141"/>
          <p:cNvCxnSpPr/>
          <p:nvPr/>
        </p:nvCxnSpPr>
        <p:spPr>
          <a:xfrm rot="10800000">
            <a:off x="638978" y="2673528"/>
            <a:ext cx="10934956" cy="0"/>
          </a:xfrm>
          <a:prstGeom prst="straightConnector1">
            <a:avLst/>
          </a:prstGeom>
          <a:noFill/>
          <a:ln cap="flat" cmpd="sng" w="12700">
            <a:solidFill>
              <a:schemeClr val="lt1"/>
            </a:solidFill>
            <a:prstDash val="solid"/>
            <a:round/>
            <a:headEnd len="sm" w="sm" type="none"/>
            <a:tailEnd len="sm" w="sm" type="none"/>
          </a:ln>
        </p:spPr>
      </p:cxnSp>
      <p:sp>
        <p:nvSpPr>
          <p:cNvPr id="1090" name="Google Shape;1090;p141"/>
          <p:cNvSpPr txBox="1"/>
          <p:nvPr>
            <p:ph type="title"/>
          </p:nvPr>
        </p:nvSpPr>
        <p:spPr>
          <a:xfrm>
            <a:off x="779917" y="770966"/>
            <a:ext cx="10576000" cy="182210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91" name="Google Shape;1091;p141"/>
          <p:cNvSpPr txBox="1"/>
          <p:nvPr>
            <p:ph idx="1" type="body"/>
          </p:nvPr>
        </p:nvSpPr>
        <p:spPr>
          <a:xfrm>
            <a:off x="800099" y="2765533"/>
            <a:ext cx="10543117"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092" name="Google Shape;1092;p141"/>
          <p:cNvGrpSpPr/>
          <p:nvPr/>
        </p:nvGrpSpPr>
        <p:grpSpPr>
          <a:xfrm>
            <a:off x="312470" y="6464039"/>
            <a:ext cx="485791" cy="292066"/>
            <a:chOff x="3326325" y="4936267"/>
            <a:chExt cx="631663" cy="506356"/>
          </a:xfrm>
        </p:grpSpPr>
        <p:sp>
          <p:nvSpPr>
            <p:cNvPr id="1093" name="Google Shape;1093;p141"/>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94" name="Google Shape;1094;p141"/>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95" name="Google Shape;1095;p141"/>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96" name="Google Shape;1096;p141"/>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97" name="Google Shape;1097;p141"/>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98" name="Google Shape;1098;p141"/>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099" name="Google Shape;1099;p141"/>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00" name="Google Shape;1100;p141"/>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1">
  <p:cSld name="Agenda Divider 1">
    <p:spTree>
      <p:nvGrpSpPr>
        <p:cNvPr id="1101" name="Shape 1101"/>
        <p:cNvGrpSpPr/>
        <p:nvPr/>
      </p:nvGrpSpPr>
      <p:grpSpPr>
        <a:xfrm>
          <a:off x="0" y="0"/>
          <a:ext cx="0" cy="0"/>
          <a:chOff x="0" y="0"/>
          <a:chExt cx="0" cy="0"/>
        </a:xfrm>
      </p:grpSpPr>
      <p:pic>
        <p:nvPicPr>
          <p:cNvPr id="1102" name="Google Shape;1102;p14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03" name="Google Shape;1103;p142"/>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04" name="Google Shape;1104;p142"/>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1105" name="Google Shape;1105;p142"/>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106" name="Google Shape;1106;p142"/>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5pPr>
            <a:lvl6pPr indent="-450850" lvl="5" marL="27432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6pPr>
            <a:lvl7pPr indent="-450850" lvl="6" marL="32004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7pPr>
            <a:lvl8pPr indent="-450850" lvl="7" marL="36576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8pPr>
            <a:lvl9pPr indent="-450850" lvl="8" marL="41148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9pPr>
          </a:lstStyle>
          <a:p/>
        </p:txBody>
      </p:sp>
      <p:sp>
        <p:nvSpPr>
          <p:cNvPr id="1107" name="Google Shape;1107;p142"/>
          <p:cNvSpPr txBox="1"/>
          <p:nvPr>
            <p:ph type="title"/>
          </p:nvPr>
        </p:nvSpPr>
        <p:spPr>
          <a:xfrm>
            <a:off x="752833" y="1308850"/>
            <a:ext cx="8342000" cy="1701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108" name="Google Shape;1108;p142"/>
          <p:cNvGrpSpPr/>
          <p:nvPr/>
        </p:nvGrpSpPr>
        <p:grpSpPr>
          <a:xfrm>
            <a:off x="327250" y="6466187"/>
            <a:ext cx="466420" cy="280369"/>
            <a:chOff x="3326325" y="4936267"/>
            <a:chExt cx="631663" cy="506356"/>
          </a:xfrm>
        </p:grpSpPr>
        <p:sp>
          <p:nvSpPr>
            <p:cNvPr id="1109" name="Google Shape;1109;p142"/>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10" name="Google Shape;1110;p142"/>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11" name="Google Shape;1111;p142"/>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12" name="Google Shape;1112;p142"/>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13" name="Google Shape;1113;p142"/>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14" name="Google Shape;1114;p142"/>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15" name="Google Shape;1115;p142"/>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16" name="Google Shape;1116;p142"/>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2">
  <p:cSld name="Agenda Divider 2">
    <p:spTree>
      <p:nvGrpSpPr>
        <p:cNvPr id="1117" name="Shape 1117"/>
        <p:cNvGrpSpPr/>
        <p:nvPr/>
      </p:nvGrpSpPr>
      <p:grpSpPr>
        <a:xfrm>
          <a:off x="0" y="0"/>
          <a:ext cx="0" cy="0"/>
          <a:chOff x="0" y="0"/>
          <a:chExt cx="0" cy="0"/>
        </a:xfrm>
      </p:grpSpPr>
      <p:pic>
        <p:nvPicPr>
          <p:cNvPr id="1118" name="Google Shape;1118;p1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19" name="Google Shape;1119;p143"/>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20" name="Google Shape;1120;p143"/>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1121" name="Google Shape;1121;p143"/>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122" name="Google Shape;1122;p143"/>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5pPr>
            <a:lvl6pPr indent="-450850" lvl="5" marL="27432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6pPr>
            <a:lvl7pPr indent="-450850" lvl="6" marL="32004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7pPr>
            <a:lvl8pPr indent="-450850" lvl="7" marL="36576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8pPr>
            <a:lvl9pPr indent="-450850" lvl="8" marL="41148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9pPr>
          </a:lstStyle>
          <a:p/>
        </p:txBody>
      </p:sp>
      <p:sp>
        <p:nvSpPr>
          <p:cNvPr id="1123" name="Google Shape;1123;p143"/>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124" name="Google Shape;1124;p143"/>
          <p:cNvGrpSpPr/>
          <p:nvPr/>
        </p:nvGrpSpPr>
        <p:grpSpPr>
          <a:xfrm>
            <a:off x="327250" y="6466187"/>
            <a:ext cx="466420" cy="280369"/>
            <a:chOff x="3326325" y="4936267"/>
            <a:chExt cx="631663" cy="506356"/>
          </a:xfrm>
        </p:grpSpPr>
        <p:sp>
          <p:nvSpPr>
            <p:cNvPr id="1125" name="Google Shape;1125;p143"/>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26" name="Google Shape;1126;p143"/>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27" name="Google Shape;1127;p143"/>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28" name="Google Shape;1128;p143"/>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29" name="Google Shape;1129;p143"/>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30" name="Google Shape;1130;p143"/>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31" name="Google Shape;1131;p143"/>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32" name="Google Shape;1132;p143"/>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3">
  <p:cSld name="Agenda Divider 3">
    <p:spTree>
      <p:nvGrpSpPr>
        <p:cNvPr id="1133" name="Shape 1133"/>
        <p:cNvGrpSpPr/>
        <p:nvPr/>
      </p:nvGrpSpPr>
      <p:grpSpPr>
        <a:xfrm>
          <a:off x="0" y="0"/>
          <a:ext cx="0" cy="0"/>
          <a:chOff x="0" y="0"/>
          <a:chExt cx="0" cy="0"/>
        </a:xfrm>
      </p:grpSpPr>
      <p:pic>
        <p:nvPicPr>
          <p:cNvPr id="1134" name="Google Shape;1134;p1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35" name="Google Shape;1135;p144"/>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36" name="Google Shape;1136;p144"/>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1137" name="Google Shape;1137;p144"/>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138" name="Google Shape;1138;p144"/>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5pPr>
            <a:lvl6pPr indent="-450850" lvl="5" marL="27432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6pPr>
            <a:lvl7pPr indent="-450850" lvl="6" marL="32004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7pPr>
            <a:lvl8pPr indent="-450850" lvl="7" marL="36576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8pPr>
            <a:lvl9pPr indent="-450850" lvl="8" marL="41148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9pPr>
          </a:lstStyle>
          <a:p/>
        </p:txBody>
      </p:sp>
      <p:sp>
        <p:nvSpPr>
          <p:cNvPr id="1139" name="Google Shape;1139;p144"/>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140" name="Google Shape;1140;p144"/>
          <p:cNvGrpSpPr/>
          <p:nvPr/>
        </p:nvGrpSpPr>
        <p:grpSpPr>
          <a:xfrm>
            <a:off x="327250" y="6466187"/>
            <a:ext cx="466420" cy="280369"/>
            <a:chOff x="3326325" y="4936267"/>
            <a:chExt cx="631663" cy="506356"/>
          </a:xfrm>
        </p:grpSpPr>
        <p:sp>
          <p:nvSpPr>
            <p:cNvPr id="1141" name="Google Shape;1141;p144"/>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42" name="Google Shape;1142;p144"/>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43" name="Google Shape;1143;p144"/>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44" name="Google Shape;1144;p144"/>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45" name="Google Shape;1145;p144"/>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46" name="Google Shape;1146;p144"/>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47" name="Google Shape;1147;p144"/>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48" name="Google Shape;1148;p144"/>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Divider 4">
  <p:cSld name="Agenda Divider 4">
    <p:spTree>
      <p:nvGrpSpPr>
        <p:cNvPr id="1149" name="Shape 1149"/>
        <p:cNvGrpSpPr/>
        <p:nvPr/>
      </p:nvGrpSpPr>
      <p:grpSpPr>
        <a:xfrm>
          <a:off x="0" y="0"/>
          <a:ext cx="0" cy="0"/>
          <a:chOff x="0" y="0"/>
          <a:chExt cx="0" cy="0"/>
        </a:xfrm>
      </p:grpSpPr>
      <p:pic>
        <p:nvPicPr>
          <p:cNvPr id="1150" name="Google Shape;1150;p14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51" name="Google Shape;1151;p145"/>
          <p:cNvSpPr/>
          <p:nvPr/>
        </p:nvSpPr>
        <p:spPr>
          <a:xfrm>
            <a:off x="0" y="6320548"/>
            <a:ext cx="12192000" cy="53745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52" name="Google Shape;1152;p145"/>
          <p:cNvCxnSpPr/>
          <p:nvPr/>
        </p:nvCxnSpPr>
        <p:spPr>
          <a:xfrm>
            <a:off x="0" y="6320547"/>
            <a:ext cx="12192000" cy="0"/>
          </a:xfrm>
          <a:prstGeom prst="straightConnector1">
            <a:avLst/>
          </a:prstGeom>
          <a:noFill/>
          <a:ln cap="flat" cmpd="sng" w="12700">
            <a:solidFill>
              <a:srgbClr val="0B3458"/>
            </a:solidFill>
            <a:prstDash val="solid"/>
            <a:round/>
            <a:headEnd len="sm" w="sm" type="none"/>
            <a:tailEnd len="sm" w="sm" type="none"/>
          </a:ln>
        </p:spPr>
      </p:cxnSp>
      <p:sp>
        <p:nvSpPr>
          <p:cNvPr id="1153" name="Google Shape;1153;p145"/>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sp>
        <p:nvSpPr>
          <p:cNvPr id="1154" name="Google Shape;1154;p145"/>
          <p:cNvSpPr txBox="1"/>
          <p:nvPr>
            <p:ph idx="1" type="body"/>
          </p:nvPr>
        </p:nvSpPr>
        <p:spPr>
          <a:xfrm>
            <a:off x="764987" y="3030399"/>
            <a:ext cx="8329645" cy="17836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3500"/>
              <a:buFont typeface="Arial"/>
              <a:buNone/>
              <a:defRPr b="0" i="0" sz="3500" u="none" cap="none" strike="noStrike">
                <a:solidFill>
                  <a:srgbClr val="FFFFFF"/>
                </a:solidFill>
                <a:latin typeface="Arial"/>
                <a:ea typeface="Arial"/>
                <a:cs typeface="Arial"/>
                <a:sym typeface="Arial"/>
              </a:defRPr>
            </a:lvl5pPr>
            <a:lvl6pPr indent="-450850" lvl="5" marL="27432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6pPr>
            <a:lvl7pPr indent="-450850" lvl="6" marL="32004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7pPr>
            <a:lvl8pPr indent="-450850" lvl="7" marL="36576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8pPr>
            <a:lvl9pPr indent="-450850" lvl="8" marL="4114800" marR="0" rtl="0" algn="l">
              <a:lnSpc>
                <a:spcPct val="100000"/>
              </a:lnSpc>
              <a:spcBef>
                <a:spcPts val="400"/>
              </a:spcBef>
              <a:spcAft>
                <a:spcPts val="0"/>
              </a:spcAft>
              <a:buClr>
                <a:srgbClr val="FFFFFF"/>
              </a:buClr>
              <a:buSzPts val="3500"/>
              <a:buFont typeface="Arial"/>
              <a:buChar char="•"/>
              <a:defRPr b="0" i="0" sz="3500" u="none" cap="none" strike="noStrike">
                <a:solidFill>
                  <a:srgbClr val="FFFFFF"/>
                </a:solidFill>
                <a:latin typeface="Arial"/>
                <a:ea typeface="Arial"/>
                <a:cs typeface="Arial"/>
                <a:sym typeface="Arial"/>
              </a:defRPr>
            </a:lvl9pPr>
          </a:lstStyle>
          <a:p/>
        </p:txBody>
      </p:sp>
      <p:sp>
        <p:nvSpPr>
          <p:cNvPr id="1155" name="Google Shape;1155;p145"/>
          <p:cNvSpPr txBox="1"/>
          <p:nvPr>
            <p:ph type="title"/>
          </p:nvPr>
        </p:nvSpPr>
        <p:spPr>
          <a:xfrm>
            <a:off x="752850" y="1308848"/>
            <a:ext cx="8341783" cy="170153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3500"/>
              <a:buFont typeface="Arial"/>
              <a:buNone/>
              <a:defRPr b="1" i="0" sz="35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156" name="Google Shape;1156;p145"/>
          <p:cNvGrpSpPr/>
          <p:nvPr/>
        </p:nvGrpSpPr>
        <p:grpSpPr>
          <a:xfrm>
            <a:off x="327250" y="6466187"/>
            <a:ext cx="466420" cy="280369"/>
            <a:chOff x="3326325" y="4936267"/>
            <a:chExt cx="631663" cy="506356"/>
          </a:xfrm>
        </p:grpSpPr>
        <p:sp>
          <p:nvSpPr>
            <p:cNvPr id="1157" name="Google Shape;1157;p145"/>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58" name="Google Shape;1158;p145"/>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59" name="Google Shape;1159;p145"/>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60" name="Google Shape;1160;p145"/>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61" name="Google Shape;1161;p145"/>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62" name="Google Shape;1162;p145"/>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63" name="Google Shape;1163;p145"/>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64" name="Google Shape;1164;p145"/>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1">
  <p:cSld name="Presenters Divider 5.1">
    <p:spTree>
      <p:nvGrpSpPr>
        <p:cNvPr id="1165" name="Shape 1165"/>
        <p:cNvGrpSpPr/>
        <p:nvPr/>
      </p:nvGrpSpPr>
      <p:grpSpPr>
        <a:xfrm>
          <a:off x="0" y="0"/>
          <a:ext cx="0" cy="0"/>
          <a:chOff x="0" y="0"/>
          <a:chExt cx="0" cy="0"/>
        </a:xfrm>
      </p:grpSpPr>
      <p:pic>
        <p:nvPicPr>
          <p:cNvPr id="1166" name="Google Shape;1166;p1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67" name="Google Shape;1167;p146"/>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68" name="Google Shape;1168;p146"/>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1169" name="Google Shape;1169;p146"/>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1170" name="Google Shape;1170;p146"/>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71" name="Google Shape;1171;p146"/>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172" name="Google Shape;1172;p146"/>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173" name="Google Shape;1173;p146"/>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74" name="Google Shape;1174;p146"/>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175" name="Google Shape;1175;p146"/>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76" name="Google Shape;1176;p146"/>
          <p:cNvSpPr txBox="1"/>
          <p:nvPr>
            <p:ph idx="1" type="body"/>
          </p:nvPr>
        </p:nvSpPr>
        <p:spPr>
          <a:xfrm>
            <a:off x="556889" y="131478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9pPr>
          </a:lstStyle>
          <a:p/>
        </p:txBody>
      </p:sp>
      <p:sp>
        <p:nvSpPr>
          <p:cNvPr id="1177" name="Google Shape;1177;p146"/>
          <p:cNvSpPr txBox="1"/>
          <p:nvPr>
            <p:ph idx="2" type="body"/>
          </p:nvPr>
        </p:nvSpPr>
        <p:spPr>
          <a:xfrm>
            <a:off x="556889" y="1728243"/>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178" name="Google Shape;1178;p146"/>
          <p:cNvSpPr txBox="1"/>
          <p:nvPr>
            <p:ph idx="3" type="body"/>
          </p:nvPr>
        </p:nvSpPr>
        <p:spPr>
          <a:xfrm>
            <a:off x="556889" y="2784994"/>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179" name="Google Shape;1179;p146"/>
          <p:cNvSpPr txBox="1"/>
          <p:nvPr>
            <p:ph idx="4" type="body"/>
          </p:nvPr>
        </p:nvSpPr>
        <p:spPr>
          <a:xfrm>
            <a:off x="556889" y="3189491"/>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180" name="Google Shape;1180;p146"/>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181" name="Google Shape;1181;p146"/>
          <p:cNvSpPr txBox="1"/>
          <p:nvPr>
            <p:ph idx="5" type="body"/>
          </p:nvPr>
        </p:nvSpPr>
        <p:spPr>
          <a:xfrm>
            <a:off x="556889" y="422831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182" name="Google Shape;1182;p146"/>
          <p:cNvSpPr txBox="1"/>
          <p:nvPr>
            <p:ph idx="6" type="body"/>
          </p:nvPr>
        </p:nvSpPr>
        <p:spPr>
          <a:xfrm>
            <a:off x="556889" y="4632809"/>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183" name="Google Shape;1183;p146"/>
          <p:cNvGrpSpPr/>
          <p:nvPr/>
        </p:nvGrpSpPr>
        <p:grpSpPr>
          <a:xfrm>
            <a:off x="312470" y="6464039"/>
            <a:ext cx="485791" cy="292066"/>
            <a:chOff x="3326325" y="4936267"/>
            <a:chExt cx="631663" cy="506356"/>
          </a:xfrm>
        </p:grpSpPr>
        <p:sp>
          <p:nvSpPr>
            <p:cNvPr id="1184" name="Google Shape;1184;p146"/>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85" name="Google Shape;1185;p146"/>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86" name="Google Shape;1186;p146"/>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87" name="Google Shape;1187;p146"/>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88" name="Google Shape;1188;p146"/>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89" name="Google Shape;1189;p146"/>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90" name="Google Shape;1190;p146"/>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191" name="Google Shape;1191;p146"/>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Blue" showMasterSp="0">
  <p:cSld name="Engage with ICANN Blue">
    <p:spTree>
      <p:nvGrpSpPr>
        <p:cNvPr id="48" name="Shape 48"/>
        <p:cNvGrpSpPr/>
        <p:nvPr/>
      </p:nvGrpSpPr>
      <p:grpSpPr>
        <a:xfrm>
          <a:off x="0" y="0"/>
          <a:ext cx="0" cy="0"/>
          <a:chOff x="0" y="0"/>
          <a:chExt cx="0" cy="0"/>
        </a:xfrm>
      </p:grpSpPr>
      <p:sp>
        <p:nvSpPr>
          <p:cNvPr id="49" name="Google Shape;49;p84"/>
          <p:cNvSpPr/>
          <p:nvPr/>
        </p:nvSpPr>
        <p:spPr>
          <a:xfrm>
            <a:off x="10121"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 name="Google Shape;50;p84"/>
          <p:cNvSpPr txBox="1"/>
          <p:nvPr/>
        </p:nvSpPr>
        <p:spPr>
          <a:xfrm>
            <a:off x="2921748" y="2425013"/>
            <a:ext cx="8440953" cy="347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Rendez-vous sur </a:t>
            </a:r>
            <a:r>
              <a:rPr b="1" i="0" lang="en-US" sz="1400" u="none" cap="none" strike="noStrike">
                <a:solidFill>
                  <a:srgbClr val="FFFFFF"/>
                </a:solidFill>
                <a:latin typeface="Arial"/>
                <a:ea typeface="Arial"/>
                <a:cs typeface="Arial"/>
                <a:sym typeface="Arial"/>
              </a:rPr>
              <a:t>icann.org</a:t>
            </a:r>
            <a:endParaRPr b="1" i="0" sz="1400" u="none" cap="none" strike="noStrike">
              <a:solidFill>
                <a:srgbClr val="FFFFFF"/>
              </a:solidFill>
              <a:latin typeface="Arial"/>
              <a:ea typeface="Arial"/>
              <a:cs typeface="Arial"/>
              <a:sym typeface="Arial"/>
            </a:endParaRPr>
          </a:p>
        </p:txBody>
      </p:sp>
      <p:sp>
        <p:nvSpPr>
          <p:cNvPr id="51" name="Google Shape;51;p84"/>
          <p:cNvSpPr txBox="1"/>
          <p:nvPr/>
        </p:nvSpPr>
        <p:spPr>
          <a:xfrm>
            <a:off x="498950" y="862602"/>
            <a:ext cx="9870957"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1" i="0" sz="2700" u="none" cap="none" strike="noStrike">
              <a:solidFill>
                <a:schemeClr val="lt1"/>
              </a:solidFill>
              <a:latin typeface="Arial"/>
              <a:ea typeface="Arial"/>
              <a:cs typeface="Arial"/>
              <a:sym typeface="Arial"/>
            </a:endParaRPr>
          </a:p>
        </p:txBody>
      </p:sp>
      <p:sp>
        <p:nvSpPr>
          <p:cNvPr id="52" name="Google Shape;52;p84"/>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3" name="Google Shape;53;p84"/>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54" name="Google Shape;54;p84"/>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pic>
        <p:nvPicPr>
          <p:cNvPr id="55" name="Google Shape;55;p84"/>
          <p:cNvPicPr preferRelativeResize="0"/>
          <p:nvPr/>
        </p:nvPicPr>
        <p:blipFill rotWithShape="1">
          <a:blip r:embed="rId2">
            <a:alphaModFix/>
          </a:blip>
          <a:srcRect b="0" l="0" r="0" t="0"/>
          <a:stretch/>
        </p:blipFill>
        <p:spPr>
          <a:xfrm>
            <a:off x="2773066" y="1039938"/>
            <a:ext cx="5035910" cy="760694"/>
          </a:xfrm>
          <a:prstGeom prst="rect">
            <a:avLst/>
          </a:prstGeom>
          <a:noFill/>
          <a:ln>
            <a:noFill/>
          </a:ln>
        </p:spPr>
      </p:pic>
      <p:sp>
        <p:nvSpPr>
          <p:cNvPr id="56" name="Google Shape;56;p84"/>
          <p:cNvSpPr/>
          <p:nvPr/>
        </p:nvSpPr>
        <p:spPr>
          <a:xfrm>
            <a:off x="2415593"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57" name="Google Shape;57;p84"/>
          <p:cNvCxnSpPr/>
          <p:nvPr/>
        </p:nvCxnSpPr>
        <p:spPr>
          <a:xfrm rot="10800000">
            <a:off x="1" y="6320453"/>
            <a:ext cx="2387223" cy="0"/>
          </a:xfrm>
          <a:prstGeom prst="straightConnector1">
            <a:avLst/>
          </a:prstGeom>
          <a:noFill/>
          <a:ln cap="flat" cmpd="sng" w="12700">
            <a:solidFill>
              <a:schemeClr val="lt1"/>
            </a:solidFill>
            <a:prstDash val="solid"/>
            <a:round/>
            <a:headEnd len="sm" w="sm" type="none"/>
            <a:tailEnd len="sm" w="sm" type="none"/>
          </a:ln>
        </p:spPr>
      </p:cxnSp>
      <p:cxnSp>
        <p:nvCxnSpPr>
          <p:cNvPr id="58" name="Google Shape;58;p84"/>
          <p:cNvCxnSpPr/>
          <p:nvPr/>
        </p:nvCxnSpPr>
        <p:spPr>
          <a:xfrm rot="10800000">
            <a:off x="2504929" y="6320453"/>
            <a:ext cx="8924544" cy="0"/>
          </a:xfrm>
          <a:prstGeom prst="straightConnector1">
            <a:avLst/>
          </a:prstGeom>
          <a:noFill/>
          <a:ln cap="flat" cmpd="sng" w="12700">
            <a:solidFill>
              <a:schemeClr val="lt1"/>
            </a:solidFill>
            <a:prstDash val="solid"/>
            <a:round/>
            <a:headEnd len="sm" w="sm" type="none"/>
            <a:tailEnd len="sm" w="sm" type="none"/>
          </a:ln>
        </p:spPr>
      </p:cxnSp>
      <p:sp>
        <p:nvSpPr>
          <p:cNvPr id="59" name="Google Shape;59;p84"/>
          <p:cNvSpPr/>
          <p:nvPr/>
        </p:nvSpPr>
        <p:spPr>
          <a:xfrm flipH="1">
            <a:off x="11480156"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 name="Google Shape;60;p84"/>
          <p:cNvSpPr/>
          <p:nvPr/>
        </p:nvSpPr>
        <p:spPr>
          <a:xfrm flipH="1">
            <a:off x="11480156" y="2196678"/>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61" name="Google Shape;61;p84"/>
          <p:cNvCxnSpPr>
            <a:endCxn id="62" idx="0"/>
          </p:cNvCxnSpPr>
          <p:nvPr/>
        </p:nvCxnSpPr>
        <p:spPr>
          <a:xfrm rot="10800000">
            <a:off x="2446072" y="2281331"/>
            <a:ext cx="0" cy="3997500"/>
          </a:xfrm>
          <a:prstGeom prst="straightConnector1">
            <a:avLst/>
          </a:prstGeom>
          <a:noFill/>
          <a:ln cap="flat" cmpd="sng" w="12700">
            <a:solidFill>
              <a:schemeClr val="lt1"/>
            </a:solidFill>
            <a:prstDash val="solid"/>
            <a:round/>
            <a:headEnd len="sm" w="sm" type="none"/>
            <a:tailEnd len="sm" w="sm" type="none"/>
          </a:ln>
        </p:spPr>
      </p:cxnSp>
      <p:sp>
        <p:nvSpPr>
          <p:cNvPr id="62" name="Google Shape;62;p84"/>
          <p:cNvSpPr/>
          <p:nvPr/>
        </p:nvSpPr>
        <p:spPr>
          <a:xfrm rot="-5400000">
            <a:off x="2466366" y="2200155"/>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63" name="Google Shape;63;p84"/>
          <p:cNvCxnSpPr/>
          <p:nvPr/>
        </p:nvCxnSpPr>
        <p:spPr>
          <a:xfrm rot="10800000">
            <a:off x="2527253" y="2220449"/>
            <a:ext cx="8922228" cy="0"/>
          </a:xfrm>
          <a:prstGeom prst="straightConnector1">
            <a:avLst/>
          </a:prstGeom>
          <a:noFill/>
          <a:ln cap="flat" cmpd="sng" w="12700">
            <a:solidFill>
              <a:schemeClr val="lt1"/>
            </a:solidFill>
            <a:prstDash val="solid"/>
            <a:round/>
            <a:headEnd len="sm" w="sm" type="none"/>
            <a:tailEnd len="sm" w="sm" type="none"/>
          </a:ln>
        </p:spPr>
      </p:cxnSp>
      <p:cxnSp>
        <p:nvCxnSpPr>
          <p:cNvPr id="64" name="Google Shape;64;p84"/>
          <p:cNvCxnSpPr/>
          <p:nvPr/>
        </p:nvCxnSpPr>
        <p:spPr>
          <a:xfrm rot="10800000">
            <a:off x="11582405" y="6320453"/>
            <a:ext cx="609596" cy="0"/>
          </a:xfrm>
          <a:prstGeom prst="straightConnector1">
            <a:avLst/>
          </a:prstGeom>
          <a:noFill/>
          <a:ln cap="flat" cmpd="sng" w="12700">
            <a:solidFill>
              <a:schemeClr val="lt1"/>
            </a:solidFill>
            <a:prstDash val="solid"/>
            <a:round/>
            <a:headEnd len="sm" w="sm" type="none"/>
            <a:tailEnd len="sm" w="sm" type="none"/>
          </a:ln>
        </p:spPr>
      </p:cxnSp>
      <p:cxnSp>
        <p:nvCxnSpPr>
          <p:cNvPr id="65" name="Google Shape;65;p84"/>
          <p:cNvCxnSpPr/>
          <p:nvPr/>
        </p:nvCxnSpPr>
        <p:spPr>
          <a:xfrm rot="10800000">
            <a:off x="11570752" y="2219538"/>
            <a:ext cx="621249" cy="0"/>
          </a:xfrm>
          <a:prstGeom prst="straightConnector1">
            <a:avLst/>
          </a:prstGeom>
          <a:noFill/>
          <a:ln cap="flat" cmpd="sng" w="12700">
            <a:solidFill>
              <a:schemeClr val="lt1"/>
            </a:solidFill>
            <a:prstDash val="solid"/>
            <a:round/>
            <a:headEnd len="sm" w="sm" type="none"/>
            <a:tailEnd len="sm" w="sm" type="none"/>
          </a:ln>
        </p:spPr>
      </p:cxnSp>
      <p:pic>
        <p:nvPicPr>
          <p:cNvPr id="66" name="Google Shape;66;p84"/>
          <p:cNvPicPr preferRelativeResize="0"/>
          <p:nvPr/>
        </p:nvPicPr>
        <p:blipFill rotWithShape="1">
          <a:blip r:embed="rId3">
            <a:alphaModFix/>
          </a:blip>
          <a:srcRect b="0" l="0" r="0" t="0"/>
          <a:stretch/>
        </p:blipFill>
        <p:spPr>
          <a:xfrm>
            <a:off x="2896771" y="2842544"/>
            <a:ext cx="3199227" cy="3236708"/>
          </a:xfrm>
          <a:prstGeom prst="rect">
            <a:avLst/>
          </a:prstGeom>
          <a:noFill/>
          <a:ln>
            <a:noFill/>
          </a:ln>
        </p:spPr>
      </p:pic>
      <p:sp>
        <p:nvSpPr>
          <p:cNvPr id="67" name="Google Shape;67;p84"/>
          <p:cNvSpPr txBox="1"/>
          <p:nvPr>
            <p:ph type="title"/>
          </p:nvPr>
        </p:nvSpPr>
        <p:spPr>
          <a:xfrm>
            <a:off x="499872" y="42394"/>
            <a:ext cx="11808013"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8" name="Google Shape;68;p84"/>
          <p:cNvSpPr/>
          <p:nvPr/>
        </p:nvSpPr>
        <p:spPr>
          <a:xfrm>
            <a:off x="4268703" y="1205824"/>
            <a:ext cx="5195109" cy="532270"/>
          </a:xfrm>
          <a:prstGeom prst="rect">
            <a:avLst/>
          </a:prstGeom>
          <a:solidFill>
            <a:srgbClr val="1768B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Un monde, un Internet</a:t>
            </a:r>
            <a:endParaRPr b="0" i="0" sz="2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2">
  <p:cSld name="Presenters Divider 5.2">
    <p:spTree>
      <p:nvGrpSpPr>
        <p:cNvPr id="1192" name="Shape 1192"/>
        <p:cNvGrpSpPr/>
        <p:nvPr/>
      </p:nvGrpSpPr>
      <p:grpSpPr>
        <a:xfrm>
          <a:off x="0" y="0"/>
          <a:ext cx="0" cy="0"/>
          <a:chOff x="0" y="0"/>
          <a:chExt cx="0" cy="0"/>
        </a:xfrm>
      </p:grpSpPr>
      <p:pic>
        <p:nvPicPr>
          <p:cNvPr id="1193" name="Google Shape;1193;p14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94" name="Google Shape;1194;p147"/>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1195" name="Google Shape;1195;p147"/>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1196" name="Google Shape;1196;p147"/>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1197" name="Google Shape;1197;p147"/>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198" name="Google Shape;1198;p147"/>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199" name="Google Shape;1199;p147"/>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200" name="Google Shape;1200;p147"/>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01" name="Google Shape;1201;p147"/>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202" name="Google Shape;1202;p147"/>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3" name="Google Shape;1203;p147"/>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204" name="Google Shape;1204;p147"/>
          <p:cNvSpPr txBox="1"/>
          <p:nvPr>
            <p:ph idx="1" type="body"/>
          </p:nvPr>
        </p:nvSpPr>
        <p:spPr>
          <a:xfrm>
            <a:off x="556889" y="131478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9pPr>
          </a:lstStyle>
          <a:p/>
        </p:txBody>
      </p:sp>
      <p:sp>
        <p:nvSpPr>
          <p:cNvPr id="1205" name="Google Shape;1205;p147"/>
          <p:cNvSpPr txBox="1"/>
          <p:nvPr>
            <p:ph idx="2" type="body"/>
          </p:nvPr>
        </p:nvSpPr>
        <p:spPr>
          <a:xfrm>
            <a:off x="556889" y="1728243"/>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06" name="Google Shape;1206;p147"/>
          <p:cNvSpPr txBox="1"/>
          <p:nvPr>
            <p:ph idx="3" type="body"/>
          </p:nvPr>
        </p:nvSpPr>
        <p:spPr>
          <a:xfrm>
            <a:off x="556889" y="2784994"/>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07" name="Google Shape;1207;p147"/>
          <p:cNvSpPr txBox="1"/>
          <p:nvPr>
            <p:ph idx="4" type="body"/>
          </p:nvPr>
        </p:nvSpPr>
        <p:spPr>
          <a:xfrm>
            <a:off x="556889" y="3189491"/>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08" name="Google Shape;1208;p147"/>
          <p:cNvSpPr txBox="1"/>
          <p:nvPr>
            <p:ph idx="5" type="body"/>
          </p:nvPr>
        </p:nvSpPr>
        <p:spPr>
          <a:xfrm>
            <a:off x="556889" y="422831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09" name="Google Shape;1209;p147"/>
          <p:cNvSpPr txBox="1"/>
          <p:nvPr>
            <p:ph idx="6" type="body"/>
          </p:nvPr>
        </p:nvSpPr>
        <p:spPr>
          <a:xfrm>
            <a:off x="556889" y="4632809"/>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210" name="Google Shape;1210;p147"/>
          <p:cNvGrpSpPr/>
          <p:nvPr/>
        </p:nvGrpSpPr>
        <p:grpSpPr>
          <a:xfrm>
            <a:off x="312470" y="6464039"/>
            <a:ext cx="485791" cy="292066"/>
            <a:chOff x="3326325" y="4936267"/>
            <a:chExt cx="631663" cy="506356"/>
          </a:xfrm>
        </p:grpSpPr>
        <p:sp>
          <p:nvSpPr>
            <p:cNvPr id="1211" name="Google Shape;1211;p147"/>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12" name="Google Shape;1212;p147"/>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13" name="Google Shape;1213;p147"/>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14" name="Google Shape;1214;p147"/>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15" name="Google Shape;1215;p147"/>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16" name="Google Shape;1216;p147"/>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17" name="Google Shape;1217;p147"/>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18" name="Google Shape;1218;p147"/>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3">
  <p:cSld name="Presenters Divider 5.3">
    <p:spTree>
      <p:nvGrpSpPr>
        <p:cNvPr id="1219" name="Shape 1219"/>
        <p:cNvGrpSpPr/>
        <p:nvPr/>
      </p:nvGrpSpPr>
      <p:grpSpPr>
        <a:xfrm>
          <a:off x="0" y="0"/>
          <a:ext cx="0" cy="0"/>
          <a:chOff x="0" y="0"/>
          <a:chExt cx="0" cy="0"/>
        </a:xfrm>
      </p:grpSpPr>
      <p:pic>
        <p:nvPicPr>
          <p:cNvPr id="1220" name="Google Shape;1220;p14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21" name="Google Shape;1221;p148"/>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1222" name="Google Shape;1222;p148"/>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1223" name="Google Shape;1223;p148"/>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1224" name="Google Shape;1224;p148"/>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25" name="Google Shape;1225;p148"/>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226" name="Google Shape;1226;p148"/>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227" name="Google Shape;1227;p148"/>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28" name="Google Shape;1228;p148"/>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229" name="Google Shape;1229;p148"/>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0" name="Google Shape;1230;p148"/>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231" name="Google Shape;1231;p148"/>
          <p:cNvSpPr txBox="1"/>
          <p:nvPr>
            <p:ph idx="1" type="body"/>
          </p:nvPr>
        </p:nvSpPr>
        <p:spPr>
          <a:xfrm>
            <a:off x="556889" y="131478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9pPr>
          </a:lstStyle>
          <a:p/>
        </p:txBody>
      </p:sp>
      <p:sp>
        <p:nvSpPr>
          <p:cNvPr id="1232" name="Google Shape;1232;p148"/>
          <p:cNvSpPr txBox="1"/>
          <p:nvPr>
            <p:ph idx="2" type="body"/>
          </p:nvPr>
        </p:nvSpPr>
        <p:spPr>
          <a:xfrm>
            <a:off x="556889" y="1728243"/>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33" name="Google Shape;1233;p148"/>
          <p:cNvSpPr txBox="1"/>
          <p:nvPr>
            <p:ph idx="3" type="body"/>
          </p:nvPr>
        </p:nvSpPr>
        <p:spPr>
          <a:xfrm>
            <a:off x="556889" y="2784994"/>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34" name="Google Shape;1234;p148"/>
          <p:cNvSpPr txBox="1"/>
          <p:nvPr>
            <p:ph idx="4" type="body"/>
          </p:nvPr>
        </p:nvSpPr>
        <p:spPr>
          <a:xfrm>
            <a:off x="556889" y="3189491"/>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35" name="Google Shape;1235;p148"/>
          <p:cNvSpPr txBox="1"/>
          <p:nvPr>
            <p:ph idx="5" type="body"/>
          </p:nvPr>
        </p:nvSpPr>
        <p:spPr>
          <a:xfrm>
            <a:off x="556889" y="422831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36" name="Google Shape;1236;p148"/>
          <p:cNvSpPr txBox="1"/>
          <p:nvPr>
            <p:ph idx="6" type="body"/>
          </p:nvPr>
        </p:nvSpPr>
        <p:spPr>
          <a:xfrm>
            <a:off x="556889" y="4632809"/>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237" name="Google Shape;1237;p148"/>
          <p:cNvGrpSpPr/>
          <p:nvPr/>
        </p:nvGrpSpPr>
        <p:grpSpPr>
          <a:xfrm>
            <a:off x="312470" y="6464039"/>
            <a:ext cx="485791" cy="292066"/>
            <a:chOff x="3326325" y="4936267"/>
            <a:chExt cx="631663" cy="506356"/>
          </a:xfrm>
        </p:grpSpPr>
        <p:sp>
          <p:nvSpPr>
            <p:cNvPr id="1238" name="Google Shape;1238;p148"/>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39" name="Google Shape;1239;p148"/>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40" name="Google Shape;1240;p148"/>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41" name="Google Shape;1241;p148"/>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42" name="Google Shape;1242;p148"/>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43" name="Google Shape;1243;p148"/>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44" name="Google Shape;1244;p148"/>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45" name="Google Shape;1245;p148"/>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4">
  <p:cSld name="Presenters Divider 5.4">
    <p:spTree>
      <p:nvGrpSpPr>
        <p:cNvPr id="1246" name="Shape 1246"/>
        <p:cNvGrpSpPr/>
        <p:nvPr/>
      </p:nvGrpSpPr>
      <p:grpSpPr>
        <a:xfrm>
          <a:off x="0" y="0"/>
          <a:ext cx="0" cy="0"/>
          <a:chOff x="0" y="0"/>
          <a:chExt cx="0" cy="0"/>
        </a:xfrm>
      </p:grpSpPr>
      <p:pic>
        <p:nvPicPr>
          <p:cNvPr id="1247" name="Google Shape;1247;p14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48" name="Google Shape;1248;p149"/>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450"/>
              <a:buFont typeface="Arial"/>
              <a:buNone/>
            </a:pPr>
            <a:r>
              <a:t/>
            </a:r>
            <a:endParaRPr b="0" i="0" sz="450" u="none" cap="none" strike="noStrike">
              <a:solidFill>
                <a:schemeClr val="lt1"/>
              </a:solidFill>
              <a:latin typeface="Arial"/>
              <a:ea typeface="Arial"/>
              <a:cs typeface="Arial"/>
              <a:sym typeface="Arial"/>
            </a:endParaRPr>
          </a:p>
        </p:txBody>
      </p:sp>
      <p:cxnSp>
        <p:nvCxnSpPr>
          <p:cNvPr id="1249" name="Google Shape;1249;p149"/>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1250" name="Google Shape;1250;p149"/>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1251" name="Google Shape;1251;p149"/>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52" name="Google Shape;1252;p149"/>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253" name="Google Shape;1253;p149"/>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254" name="Google Shape;1254;p149"/>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55" name="Google Shape;1255;p149"/>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256" name="Google Shape;1256;p149"/>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7" name="Google Shape;1257;p149"/>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258" name="Google Shape;1258;p149"/>
          <p:cNvSpPr txBox="1"/>
          <p:nvPr>
            <p:ph idx="1" type="body"/>
          </p:nvPr>
        </p:nvSpPr>
        <p:spPr>
          <a:xfrm>
            <a:off x="556889" y="131478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9pPr>
          </a:lstStyle>
          <a:p/>
        </p:txBody>
      </p:sp>
      <p:sp>
        <p:nvSpPr>
          <p:cNvPr id="1259" name="Google Shape;1259;p149"/>
          <p:cNvSpPr txBox="1"/>
          <p:nvPr>
            <p:ph idx="2" type="body"/>
          </p:nvPr>
        </p:nvSpPr>
        <p:spPr>
          <a:xfrm>
            <a:off x="556889" y="1728243"/>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60" name="Google Shape;1260;p149"/>
          <p:cNvSpPr txBox="1"/>
          <p:nvPr>
            <p:ph idx="3" type="body"/>
          </p:nvPr>
        </p:nvSpPr>
        <p:spPr>
          <a:xfrm>
            <a:off x="556889" y="2784994"/>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61" name="Google Shape;1261;p149"/>
          <p:cNvSpPr txBox="1"/>
          <p:nvPr>
            <p:ph idx="4" type="body"/>
          </p:nvPr>
        </p:nvSpPr>
        <p:spPr>
          <a:xfrm>
            <a:off x="556889" y="3189491"/>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62" name="Google Shape;1262;p149"/>
          <p:cNvSpPr txBox="1"/>
          <p:nvPr>
            <p:ph idx="5" type="body"/>
          </p:nvPr>
        </p:nvSpPr>
        <p:spPr>
          <a:xfrm>
            <a:off x="556889" y="422831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63" name="Google Shape;1263;p149"/>
          <p:cNvSpPr txBox="1"/>
          <p:nvPr>
            <p:ph idx="6" type="body"/>
          </p:nvPr>
        </p:nvSpPr>
        <p:spPr>
          <a:xfrm>
            <a:off x="556889" y="4632809"/>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264" name="Google Shape;1264;p149"/>
          <p:cNvGrpSpPr/>
          <p:nvPr/>
        </p:nvGrpSpPr>
        <p:grpSpPr>
          <a:xfrm>
            <a:off x="312470" y="6464039"/>
            <a:ext cx="485791" cy="292066"/>
            <a:chOff x="3326325" y="4936267"/>
            <a:chExt cx="631663" cy="506356"/>
          </a:xfrm>
        </p:grpSpPr>
        <p:sp>
          <p:nvSpPr>
            <p:cNvPr id="1265" name="Google Shape;1265;p149"/>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66" name="Google Shape;1266;p149"/>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67" name="Google Shape;1267;p149"/>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68" name="Google Shape;1268;p149"/>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69" name="Google Shape;1269;p149"/>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70" name="Google Shape;1270;p149"/>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71" name="Google Shape;1271;p149"/>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72" name="Google Shape;1272;p149"/>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5">
  <p:cSld name="Presenters Divider 5.5">
    <p:spTree>
      <p:nvGrpSpPr>
        <p:cNvPr id="1273" name="Shape 1273"/>
        <p:cNvGrpSpPr/>
        <p:nvPr/>
      </p:nvGrpSpPr>
      <p:grpSpPr>
        <a:xfrm>
          <a:off x="0" y="0"/>
          <a:ext cx="0" cy="0"/>
          <a:chOff x="0" y="0"/>
          <a:chExt cx="0" cy="0"/>
        </a:xfrm>
      </p:grpSpPr>
      <p:pic>
        <p:nvPicPr>
          <p:cNvPr id="1274" name="Google Shape;1274;p15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75" name="Google Shape;1275;p150"/>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76" name="Google Shape;1276;p150"/>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1277" name="Google Shape;1277;p150"/>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1278" name="Google Shape;1278;p150"/>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79" name="Google Shape;1279;p150"/>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280" name="Google Shape;1280;p150"/>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281" name="Google Shape;1281;p150"/>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282" name="Google Shape;1282;p150"/>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283" name="Google Shape;1283;p150"/>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84" name="Google Shape;1284;p150"/>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285" name="Google Shape;1285;p150"/>
          <p:cNvSpPr txBox="1"/>
          <p:nvPr>
            <p:ph idx="1" type="body"/>
          </p:nvPr>
        </p:nvSpPr>
        <p:spPr>
          <a:xfrm>
            <a:off x="556889" y="131478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9pPr>
          </a:lstStyle>
          <a:p/>
        </p:txBody>
      </p:sp>
      <p:sp>
        <p:nvSpPr>
          <p:cNvPr id="1286" name="Google Shape;1286;p150"/>
          <p:cNvSpPr txBox="1"/>
          <p:nvPr>
            <p:ph idx="2" type="body"/>
          </p:nvPr>
        </p:nvSpPr>
        <p:spPr>
          <a:xfrm>
            <a:off x="556889" y="1728243"/>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87" name="Google Shape;1287;p150"/>
          <p:cNvSpPr txBox="1"/>
          <p:nvPr>
            <p:ph idx="3" type="body"/>
          </p:nvPr>
        </p:nvSpPr>
        <p:spPr>
          <a:xfrm>
            <a:off x="556889" y="2784994"/>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88" name="Google Shape;1288;p150"/>
          <p:cNvSpPr txBox="1"/>
          <p:nvPr>
            <p:ph idx="4" type="body"/>
          </p:nvPr>
        </p:nvSpPr>
        <p:spPr>
          <a:xfrm>
            <a:off x="556889" y="3189491"/>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89" name="Google Shape;1289;p150"/>
          <p:cNvSpPr txBox="1"/>
          <p:nvPr>
            <p:ph idx="5" type="body"/>
          </p:nvPr>
        </p:nvSpPr>
        <p:spPr>
          <a:xfrm>
            <a:off x="556889" y="422831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290" name="Google Shape;1290;p150"/>
          <p:cNvSpPr txBox="1"/>
          <p:nvPr>
            <p:ph idx="6" type="body"/>
          </p:nvPr>
        </p:nvSpPr>
        <p:spPr>
          <a:xfrm>
            <a:off x="556889" y="4632809"/>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291" name="Google Shape;1291;p150"/>
          <p:cNvGrpSpPr/>
          <p:nvPr/>
        </p:nvGrpSpPr>
        <p:grpSpPr>
          <a:xfrm>
            <a:off x="312470" y="6464039"/>
            <a:ext cx="485791" cy="292066"/>
            <a:chOff x="3326325" y="4936267"/>
            <a:chExt cx="631663" cy="506356"/>
          </a:xfrm>
        </p:grpSpPr>
        <p:sp>
          <p:nvSpPr>
            <p:cNvPr id="1292" name="Google Shape;1292;p150"/>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93" name="Google Shape;1293;p150"/>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94" name="Google Shape;1294;p150"/>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95" name="Google Shape;1295;p150"/>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96" name="Google Shape;1296;p150"/>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97" name="Google Shape;1297;p150"/>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98" name="Google Shape;1298;p150"/>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299" name="Google Shape;1299;p150"/>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6">
  <p:cSld name="Presenters Divider 5.6">
    <p:spTree>
      <p:nvGrpSpPr>
        <p:cNvPr id="1300" name="Shape 1300"/>
        <p:cNvGrpSpPr/>
        <p:nvPr/>
      </p:nvGrpSpPr>
      <p:grpSpPr>
        <a:xfrm>
          <a:off x="0" y="0"/>
          <a:ext cx="0" cy="0"/>
          <a:chOff x="0" y="0"/>
          <a:chExt cx="0" cy="0"/>
        </a:xfrm>
      </p:grpSpPr>
      <p:pic>
        <p:nvPicPr>
          <p:cNvPr id="1301" name="Google Shape;1301;p15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02" name="Google Shape;1302;p151"/>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03" name="Google Shape;1303;p151"/>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1304" name="Google Shape;1304;p151"/>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1305" name="Google Shape;1305;p151"/>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06" name="Google Shape;1306;p151"/>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307" name="Google Shape;1307;p151"/>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308" name="Google Shape;1308;p151"/>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09" name="Google Shape;1309;p151"/>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310" name="Google Shape;1310;p151"/>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1" name="Google Shape;1311;p151"/>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312" name="Google Shape;1312;p151"/>
          <p:cNvSpPr txBox="1"/>
          <p:nvPr>
            <p:ph idx="1" type="body"/>
          </p:nvPr>
        </p:nvSpPr>
        <p:spPr>
          <a:xfrm>
            <a:off x="556889" y="131478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9pPr>
          </a:lstStyle>
          <a:p/>
        </p:txBody>
      </p:sp>
      <p:sp>
        <p:nvSpPr>
          <p:cNvPr id="1313" name="Google Shape;1313;p151"/>
          <p:cNvSpPr txBox="1"/>
          <p:nvPr>
            <p:ph idx="2" type="body"/>
          </p:nvPr>
        </p:nvSpPr>
        <p:spPr>
          <a:xfrm>
            <a:off x="556889" y="1728243"/>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14" name="Google Shape;1314;p151"/>
          <p:cNvSpPr txBox="1"/>
          <p:nvPr>
            <p:ph idx="3" type="body"/>
          </p:nvPr>
        </p:nvSpPr>
        <p:spPr>
          <a:xfrm>
            <a:off x="556889" y="2784994"/>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15" name="Google Shape;1315;p151"/>
          <p:cNvSpPr txBox="1"/>
          <p:nvPr>
            <p:ph idx="4" type="body"/>
          </p:nvPr>
        </p:nvSpPr>
        <p:spPr>
          <a:xfrm>
            <a:off x="556889" y="3189491"/>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16" name="Google Shape;1316;p151"/>
          <p:cNvSpPr txBox="1"/>
          <p:nvPr>
            <p:ph idx="5" type="body"/>
          </p:nvPr>
        </p:nvSpPr>
        <p:spPr>
          <a:xfrm>
            <a:off x="556889" y="422831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17" name="Google Shape;1317;p151"/>
          <p:cNvSpPr txBox="1"/>
          <p:nvPr>
            <p:ph idx="6" type="body"/>
          </p:nvPr>
        </p:nvSpPr>
        <p:spPr>
          <a:xfrm>
            <a:off x="556889" y="4632809"/>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318" name="Google Shape;1318;p151"/>
          <p:cNvGrpSpPr/>
          <p:nvPr/>
        </p:nvGrpSpPr>
        <p:grpSpPr>
          <a:xfrm>
            <a:off x="312470" y="6464039"/>
            <a:ext cx="485791" cy="292066"/>
            <a:chOff x="3326325" y="4936267"/>
            <a:chExt cx="631663" cy="506356"/>
          </a:xfrm>
        </p:grpSpPr>
        <p:sp>
          <p:nvSpPr>
            <p:cNvPr id="1319" name="Google Shape;1319;p151"/>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20" name="Google Shape;1320;p151"/>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21" name="Google Shape;1321;p151"/>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22" name="Google Shape;1322;p151"/>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23" name="Google Shape;1323;p151"/>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24" name="Google Shape;1324;p151"/>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25" name="Google Shape;1325;p151"/>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26" name="Google Shape;1326;p151"/>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7">
  <p:cSld name="Presenters Divider 5.7">
    <p:spTree>
      <p:nvGrpSpPr>
        <p:cNvPr id="1327" name="Shape 1327"/>
        <p:cNvGrpSpPr/>
        <p:nvPr/>
      </p:nvGrpSpPr>
      <p:grpSpPr>
        <a:xfrm>
          <a:off x="0" y="0"/>
          <a:ext cx="0" cy="0"/>
          <a:chOff x="0" y="0"/>
          <a:chExt cx="0" cy="0"/>
        </a:xfrm>
      </p:grpSpPr>
      <p:pic>
        <p:nvPicPr>
          <p:cNvPr id="1328" name="Google Shape;1328;p15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29" name="Google Shape;1329;p152"/>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30" name="Google Shape;1330;p152"/>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1331" name="Google Shape;1331;p152"/>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1332" name="Google Shape;1332;p152"/>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33" name="Google Shape;1333;p152"/>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334" name="Google Shape;1334;p152"/>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335" name="Google Shape;1335;p152"/>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36" name="Google Shape;1336;p152"/>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337" name="Google Shape;1337;p152"/>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8" name="Google Shape;1338;p152"/>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339" name="Google Shape;1339;p152"/>
          <p:cNvSpPr txBox="1"/>
          <p:nvPr>
            <p:ph idx="1" type="body"/>
          </p:nvPr>
        </p:nvSpPr>
        <p:spPr>
          <a:xfrm>
            <a:off x="556889" y="131478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9pPr>
          </a:lstStyle>
          <a:p/>
        </p:txBody>
      </p:sp>
      <p:sp>
        <p:nvSpPr>
          <p:cNvPr id="1340" name="Google Shape;1340;p152"/>
          <p:cNvSpPr txBox="1"/>
          <p:nvPr>
            <p:ph idx="2" type="body"/>
          </p:nvPr>
        </p:nvSpPr>
        <p:spPr>
          <a:xfrm>
            <a:off x="556889" y="1728243"/>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41" name="Google Shape;1341;p152"/>
          <p:cNvSpPr txBox="1"/>
          <p:nvPr>
            <p:ph idx="3" type="body"/>
          </p:nvPr>
        </p:nvSpPr>
        <p:spPr>
          <a:xfrm>
            <a:off x="556889" y="2784994"/>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42" name="Google Shape;1342;p152"/>
          <p:cNvSpPr txBox="1"/>
          <p:nvPr>
            <p:ph idx="4" type="body"/>
          </p:nvPr>
        </p:nvSpPr>
        <p:spPr>
          <a:xfrm>
            <a:off x="556889" y="3189491"/>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43" name="Google Shape;1343;p152"/>
          <p:cNvSpPr txBox="1"/>
          <p:nvPr>
            <p:ph idx="5" type="body"/>
          </p:nvPr>
        </p:nvSpPr>
        <p:spPr>
          <a:xfrm>
            <a:off x="556889" y="422831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44" name="Google Shape;1344;p152"/>
          <p:cNvSpPr txBox="1"/>
          <p:nvPr>
            <p:ph idx="6" type="body"/>
          </p:nvPr>
        </p:nvSpPr>
        <p:spPr>
          <a:xfrm>
            <a:off x="556889" y="4632809"/>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345" name="Google Shape;1345;p152"/>
          <p:cNvGrpSpPr/>
          <p:nvPr/>
        </p:nvGrpSpPr>
        <p:grpSpPr>
          <a:xfrm>
            <a:off x="312470" y="6464039"/>
            <a:ext cx="485791" cy="292066"/>
            <a:chOff x="3326325" y="4936267"/>
            <a:chExt cx="631663" cy="506356"/>
          </a:xfrm>
        </p:grpSpPr>
        <p:sp>
          <p:nvSpPr>
            <p:cNvPr id="1346" name="Google Shape;1346;p152"/>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47" name="Google Shape;1347;p152"/>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48" name="Google Shape;1348;p152"/>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49" name="Google Shape;1349;p152"/>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50" name="Google Shape;1350;p152"/>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51" name="Google Shape;1351;p152"/>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52" name="Google Shape;1352;p152"/>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53" name="Google Shape;1353;p152"/>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ers Divider 5.8">
  <p:cSld name="Presenters Divider 5.8">
    <p:spTree>
      <p:nvGrpSpPr>
        <p:cNvPr id="1354" name="Shape 1354"/>
        <p:cNvGrpSpPr/>
        <p:nvPr/>
      </p:nvGrpSpPr>
      <p:grpSpPr>
        <a:xfrm>
          <a:off x="0" y="0"/>
          <a:ext cx="0" cy="0"/>
          <a:chOff x="0" y="0"/>
          <a:chExt cx="0" cy="0"/>
        </a:xfrm>
      </p:grpSpPr>
      <p:pic>
        <p:nvPicPr>
          <p:cNvPr id="1355" name="Google Shape;1355;p153"/>
          <p:cNvPicPr preferRelativeResize="0"/>
          <p:nvPr/>
        </p:nvPicPr>
        <p:blipFill rotWithShape="1">
          <a:blip r:embed="rId2">
            <a:alphaModFix/>
          </a:blip>
          <a:srcRect b="0" l="0" r="0" t="0"/>
          <a:stretch/>
        </p:blipFill>
        <p:spPr>
          <a:xfrm>
            <a:off x="-3" y="-1"/>
            <a:ext cx="12192000" cy="6858000"/>
          </a:xfrm>
          <a:prstGeom prst="rect">
            <a:avLst/>
          </a:prstGeom>
          <a:noFill/>
          <a:ln>
            <a:noFill/>
          </a:ln>
        </p:spPr>
      </p:pic>
      <p:sp>
        <p:nvSpPr>
          <p:cNvPr id="1356" name="Google Shape;1356;p153"/>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57" name="Google Shape;1357;p153"/>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1358" name="Google Shape;1358;p153"/>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sp>
        <p:nvSpPr>
          <p:cNvPr id="1359" name="Google Shape;1359;p153"/>
          <p:cNvSpPr/>
          <p:nvPr/>
        </p:nvSpPr>
        <p:spPr>
          <a:xfrm>
            <a:off x="527320"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60" name="Google Shape;1360;p153"/>
          <p:cNvCxnSpPr/>
          <p:nvPr/>
        </p:nvCxnSpPr>
        <p:spPr>
          <a:xfrm rot="10800000">
            <a:off x="3230" y="6320547"/>
            <a:ext cx="495719" cy="0"/>
          </a:xfrm>
          <a:prstGeom prst="straightConnector1">
            <a:avLst/>
          </a:prstGeom>
          <a:noFill/>
          <a:ln cap="flat" cmpd="sng" w="12700">
            <a:solidFill>
              <a:schemeClr val="lt1"/>
            </a:solidFill>
            <a:prstDash val="solid"/>
            <a:round/>
            <a:headEnd len="sm" w="sm" type="none"/>
            <a:tailEnd len="sm" w="sm" type="none"/>
          </a:ln>
        </p:spPr>
      </p:cxnSp>
      <p:cxnSp>
        <p:nvCxnSpPr>
          <p:cNvPr id="1361" name="Google Shape;1361;p153"/>
          <p:cNvCxnSpPr/>
          <p:nvPr/>
        </p:nvCxnSpPr>
        <p:spPr>
          <a:xfrm rot="10800000">
            <a:off x="616655" y="6320547"/>
            <a:ext cx="10957279" cy="0"/>
          </a:xfrm>
          <a:prstGeom prst="straightConnector1">
            <a:avLst/>
          </a:prstGeom>
          <a:noFill/>
          <a:ln cap="flat" cmpd="sng" w="12700">
            <a:solidFill>
              <a:schemeClr val="lt1"/>
            </a:solidFill>
            <a:prstDash val="solid"/>
            <a:round/>
            <a:headEnd len="sm" w="sm" type="none"/>
            <a:tailEnd len="sm" w="sm" type="none"/>
          </a:ln>
        </p:spPr>
      </p:cxnSp>
      <p:sp>
        <p:nvSpPr>
          <p:cNvPr id="1362" name="Google Shape;1362;p153"/>
          <p:cNvSpPr/>
          <p:nvPr/>
        </p:nvSpPr>
        <p:spPr>
          <a:xfrm flipH="1">
            <a:off x="11606949" y="6297687"/>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63" name="Google Shape;1363;p153"/>
          <p:cNvCxnSpPr/>
          <p:nvPr/>
        </p:nvCxnSpPr>
        <p:spPr>
          <a:xfrm>
            <a:off x="11696282" y="6320547"/>
            <a:ext cx="495719" cy="0"/>
          </a:xfrm>
          <a:prstGeom prst="straightConnector1">
            <a:avLst/>
          </a:prstGeom>
          <a:noFill/>
          <a:ln cap="flat" cmpd="sng" w="12700">
            <a:solidFill>
              <a:schemeClr val="lt1"/>
            </a:solidFill>
            <a:prstDash val="solid"/>
            <a:round/>
            <a:headEnd len="sm" w="sm" type="none"/>
            <a:tailEnd len="sm" w="sm" type="none"/>
          </a:ln>
        </p:spPr>
      </p:cxnSp>
      <p:sp>
        <p:nvSpPr>
          <p:cNvPr id="1364" name="Google Shape;1364;p153"/>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65" name="Google Shape;1365;p153"/>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   | </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366" name="Google Shape;1366;p153"/>
          <p:cNvSpPr txBox="1"/>
          <p:nvPr>
            <p:ph idx="1" type="body"/>
          </p:nvPr>
        </p:nvSpPr>
        <p:spPr>
          <a:xfrm>
            <a:off x="556889" y="131478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1600"/>
              <a:buFont typeface="Arial"/>
              <a:buNone/>
              <a:defRPr b="1" i="0" sz="16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Arial"/>
                <a:ea typeface="Arial"/>
                <a:cs typeface="Arial"/>
                <a:sym typeface="Arial"/>
              </a:defRPr>
            </a:lvl9pPr>
          </a:lstStyle>
          <a:p/>
        </p:txBody>
      </p:sp>
      <p:sp>
        <p:nvSpPr>
          <p:cNvPr id="1367" name="Google Shape;1367;p153"/>
          <p:cNvSpPr txBox="1"/>
          <p:nvPr>
            <p:ph idx="2" type="body"/>
          </p:nvPr>
        </p:nvSpPr>
        <p:spPr>
          <a:xfrm>
            <a:off x="556889" y="1728243"/>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68" name="Google Shape;1368;p153"/>
          <p:cNvSpPr txBox="1"/>
          <p:nvPr>
            <p:ph idx="3" type="body"/>
          </p:nvPr>
        </p:nvSpPr>
        <p:spPr>
          <a:xfrm>
            <a:off x="556889" y="2784994"/>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69" name="Google Shape;1369;p153"/>
          <p:cNvSpPr txBox="1"/>
          <p:nvPr>
            <p:ph idx="4" type="body"/>
          </p:nvPr>
        </p:nvSpPr>
        <p:spPr>
          <a:xfrm>
            <a:off x="556889" y="3189491"/>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70" name="Google Shape;1370;p153"/>
          <p:cNvSpPr txBox="1"/>
          <p:nvPr>
            <p:ph idx="5" type="body"/>
          </p:nvPr>
        </p:nvSpPr>
        <p:spPr>
          <a:xfrm>
            <a:off x="556889" y="4228312"/>
            <a:ext cx="9400000" cy="39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36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228600" lvl="3" marL="18288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4pPr>
            <a:lvl5pPr indent="-228600" lvl="4" marL="2286000" marR="0" rtl="0" algn="l">
              <a:lnSpc>
                <a:spcPct val="100000"/>
              </a:lnSpc>
              <a:spcBef>
                <a:spcPts val="32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sp>
        <p:nvSpPr>
          <p:cNvPr id="1371" name="Google Shape;1371;p153"/>
          <p:cNvSpPr txBox="1"/>
          <p:nvPr>
            <p:ph idx="6" type="body"/>
          </p:nvPr>
        </p:nvSpPr>
        <p:spPr>
          <a:xfrm>
            <a:off x="556889" y="4632809"/>
            <a:ext cx="9400000" cy="914400"/>
          </a:xfrm>
          <a:prstGeom prst="rect">
            <a:avLst/>
          </a:prstGeom>
          <a:noFill/>
          <a:ln>
            <a:noFill/>
          </a:ln>
        </p:spPr>
        <p:txBody>
          <a:bodyPr anchorCtr="0" anchor="t" bIns="0" lIns="91425" spcFirstLastPara="1" rIns="91425" wrap="square" tIns="0">
            <a:noAutofit/>
          </a:bodyPr>
          <a:lstStyle>
            <a:lvl1pPr indent="-228600" lvl="0" marL="4572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2pPr>
            <a:lvl3pPr indent="-228600" lvl="2" marL="1371600" marR="0" rtl="0" algn="l">
              <a:lnSpc>
                <a:spcPct val="10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3pPr>
            <a:lvl4pPr indent="-381000" lvl="3" marL="1828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4pPr>
            <a:lvl5pPr indent="-381000" lvl="4" marL="22860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5pPr>
            <a:lvl6pPr indent="-381000" lvl="5" marL="27432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6pPr>
            <a:lvl7pPr indent="-381000" lvl="6" marL="32004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7pPr>
            <a:lvl8pPr indent="-381000" lvl="7" marL="36576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8pPr>
            <a:lvl9pPr indent="-381000" lvl="8" marL="4114800" marR="0" rtl="0" algn="l">
              <a:lnSpc>
                <a:spcPct val="100000"/>
              </a:lnSpc>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9pPr>
          </a:lstStyle>
          <a:p/>
        </p:txBody>
      </p:sp>
      <p:grpSp>
        <p:nvGrpSpPr>
          <p:cNvPr id="1372" name="Google Shape;1372;p153"/>
          <p:cNvGrpSpPr/>
          <p:nvPr/>
        </p:nvGrpSpPr>
        <p:grpSpPr>
          <a:xfrm>
            <a:off x="312470" y="6464039"/>
            <a:ext cx="485791" cy="292066"/>
            <a:chOff x="3326325" y="4936267"/>
            <a:chExt cx="631663" cy="506356"/>
          </a:xfrm>
        </p:grpSpPr>
        <p:sp>
          <p:nvSpPr>
            <p:cNvPr id="1373" name="Google Shape;1373;p153"/>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74" name="Google Shape;1374;p153"/>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75" name="Google Shape;1375;p153"/>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76" name="Google Shape;1376;p153"/>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77" name="Google Shape;1377;p153"/>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78" name="Google Shape;1378;p153"/>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79" name="Google Shape;1379;p153"/>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80" name="Google Shape;1380;p153"/>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gage with ICANN White">
  <p:cSld name="Engage with ICANN White">
    <p:spTree>
      <p:nvGrpSpPr>
        <p:cNvPr id="1381" name="Shape 1381"/>
        <p:cNvGrpSpPr/>
        <p:nvPr/>
      </p:nvGrpSpPr>
      <p:grpSpPr>
        <a:xfrm>
          <a:off x="0" y="0"/>
          <a:ext cx="0" cy="0"/>
          <a:chOff x="0" y="0"/>
          <a:chExt cx="0" cy="0"/>
        </a:xfrm>
      </p:grpSpPr>
      <p:sp>
        <p:nvSpPr>
          <p:cNvPr id="1382" name="Google Shape;1382;p154"/>
          <p:cNvSpPr/>
          <p:nvPr/>
        </p:nvSpPr>
        <p:spPr>
          <a:xfrm>
            <a:off x="3084875" y="685225"/>
            <a:ext cx="9107124" cy="186493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83" name="Google Shape;1383;p154"/>
          <p:cNvSpPr txBox="1"/>
          <p:nvPr/>
        </p:nvSpPr>
        <p:spPr>
          <a:xfrm>
            <a:off x="3391319" y="1552703"/>
            <a:ext cx="8800679" cy="32988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Visit us at </a:t>
            </a:r>
            <a:r>
              <a:rPr b="1" i="0" lang="en-US" sz="2000" u="none" cap="none" strike="noStrike">
                <a:solidFill>
                  <a:schemeClr val="lt1"/>
                </a:solidFill>
                <a:latin typeface="Arial"/>
                <a:ea typeface="Arial"/>
                <a:cs typeface="Arial"/>
                <a:sym typeface="Arial"/>
              </a:rPr>
              <a:t>icann.org</a:t>
            </a:r>
            <a:endParaRPr b="1" i="0" sz="2000" u="none" cap="none" strike="noStrike">
              <a:solidFill>
                <a:schemeClr val="lt1"/>
              </a:solidFill>
              <a:latin typeface="Arial"/>
              <a:ea typeface="Arial"/>
              <a:cs typeface="Arial"/>
              <a:sym typeface="Arial"/>
            </a:endParaRPr>
          </a:p>
        </p:txBody>
      </p:sp>
      <p:sp>
        <p:nvSpPr>
          <p:cNvPr id="1384" name="Google Shape;1384;p154"/>
          <p:cNvSpPr txBox="1"/>
          <p:nvPr/>
        </p:nvSpPr>
        <p:spPr>
          <a:xfrm>
            <a:off x="3391319" y="1049145"/>
            <a:ext cx="6974253" cy="325949"/>
          </a:xfrm>
          <a:prstGeom prst="rect">
            <a:avLst/>
          </a:prstGeom>
          <a:noFill/>
          <a:ln>
            <a:noFill/>
          </a:ln>
        </p:spPr>
        <p:txBody>
          <a:bodyPr anchorCtr="0" anchor="t" bIns="0" lIns="0" spcFirstLastPara="1" rIns="0" wrap="square" tIns="0">
            <a:noAutofit/>
          </a:bodyPr>
          <a:lstStyle/>
          <a:p>
            <a:pPr indent="0" lvl="0" marL="0" marR="0" rtl="0" algn="l">
              <a:lnSpc>
                <a:spcPct val="80000"/>
              </a:lnSpc>
              <a:spcBef>
                <a:spcPts val="0"/>
              </a:spcBef>
              <a:spcAft>
                <a:spcPts val="0"/>
              </a:spcAft>
              <a:buClr>
                <a:srgbClr val="000000"/>
              </a:buClr>
              <a:buSzPts val="2497"/>
              <a:buFont typeface="Arial"/>
              <a:buNone/>
            </a:pPr>
            <a:r>
              <a:rPr b="1" i="0" lang="en-US" sz="2497" u="none" cap="none" strike="noStrike">
                <a:solidFill>
                  <a:schemeClr val="lt1"/>
                </a:solidFill>
                <a:latin typeface="Arial"/>
                <a:ea typeface="Arial"/>
                <a:cs typeface="Arial"/>
                <a:sym typeface="Arial"/>
              </a:rPr>
              <a:t>Thank You and Questions</a:t>
            </a:r>
            <a:endParaRPr b="0" i="0" sz="1400" u="none" cap="none" strike="noStrike">
              <a:solidFill>
                <a:srgbClr val="000000"/>
              </a:solidFill>
              <a:latin typeface="Arial"/>
              <a:ea typeface="Arial"/>
              <a:cs typeface="Arial"/>
              <a:sym typeface="Arial"/>
            </a:endParaRPr>
          </a:p>
        </p:txBody>
      </p:sp>
      <p:sp>
        <p:nvSpPr>
          <p:cNvPr id="1385" name="Google Shape;1385;p154"/>
          <p:cNvSpPr/>
          <p:nvPr/>
        </p:nvSpPr>
        <p:spPr>
          <a:xfrm>
            <a:off x="2" y="685225"/>
            <a:ext cx="2977273" cy="186493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Arial"/>
              <a:ea typeface="Arial"/>
              <a:cs typeface="Arial"/>
              <a:sym typeface="Arial"/>
            </a:endParaRPr>
          </a:p>
        </p:txBody>
      </p:sp>
      <p:sp>
        <p:nvSpPr>
          <p:cNvPr id="1386" name="Google Shape;1386;p154"/>
          <p:cNvSpPr txBox="1"/>
          <p:nvPr>
            <p:ph idx="1" type="body"/>
          </p:nvPr>
        </p:nvSpPr>
        <p:spPr>
          <a:xfrm>
            <a:off x="3391319" y="1865312"/>
            <a:ext cx="7964599" cy="34654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4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1pPr>
            <a:lvl2pPr indent="-228600" lvl="1" marL="914400" marR="0" rtl="0" algn="l">
              <a:lnSpc>
                <a:spcPct val="100000"/>
              </a:lnSpc>
              <a:spcBef>
                <a:spcPts val="4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2pPr>
            <a:lvl3pPr indent="-228600" lvl="2" marL="1371600" marR="0" rtl="0" algn="l">
              <a:lnSpc>
                <a:spcPct val="100000"/>
              </a:lnSpc>
              <a:spcBef>
                <a:spcPts val="4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3pPr>
            <a:lvl4pPr indent="-228600" lvl="3" marL="1828800" marR="0" rtl="0" algn="l">
              <a:lnSpc>
                <a:spcPct val="100000"/>
              </a:lnSpc>
              <a:spcBef>
                <a:spcPts val="4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4pPr>
            <a:lvl5pPr indent="-228600" lvl="4" marL="2286000" marR="0" rtl="0" algn="l">
              <a:lnSpc>
                <a:spcPct val="100000"/>
              </a:lnSpc>
              <a:spcBef>
                <a:spcPts val="4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5pPr>
            <a:lvl6pPr indent="-355600" lvl="5" marL="27432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lnSpc>
                <a:spcPct val="100000"/>
              </a:lnSpc>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1387" name="Google Shape;1387;p154"/>
          <p:cNvSpPr txBox="1"/>
          <p:nvPr>
            <p:ph type="title"/>
          </p:nvPr>
        </p:nvSpPr>
        <p:spPr>
          <a:xfrm>
            <a:off x="499872" y="42394"/>
            <a:ext cx="10515600"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1388" name="Google Shape;1388;p154"/>
          <p:cNvGrpSpPr/>
          <p:nvPr/>
        </p:nvGrpSpPr>
        <p:grpSpPr>
          <a:xfrm>
            <a:off x="319550" y="900884"/>
            <a:ext cx="2397119" cy="1441190"/>
            <a:chOff x="3326325" y="4936267"/>
            <a:chExt cx="631663" cy="506356"/>
          </a:xfrm>
        </p:grpSpPr>
        <p:sp>
          <p:nvSpPr>
            <p:cNvPr id="1389" name="Google Shape;1389;p154"/>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90" name="Google Shape;1390;p154"/>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91" name="Google Shape;1391;p154"/>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92" name="Google Shape;1392;p154"/>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93" name="Google Shape;1393;p154"/>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94" name="Google Shape;1394;p154"/>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95" name="Google Shape;1395;p154"/>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1396" name="Google Shape;1396;p154"/>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grpSp>
        <p:nvGrpSpPr>
          <p:cNvPr id="1397" name="Google Shape;1397;p154"/>
          <p:cNvGrpSpPr/>
          <p:nvPr/>
        </p:nvGrpSpPr>
        <p:grpSpPr>
          <a:xfrm>
            <a:off x="3391325" y="2717689"/>
            <a:ext cx="4973939" cy="3430937"/>
            <a:chOff x="2543494" y="2717688"/>
            <a:chExt cx="3730454" cy="3430937"/>
          </a:xfrm>
        </p:grpSpPr>
        <p:grpSp>
          <p:nvGrpSpPr>
            <p:cNvPr id="1398" name="Google Shape;1398;p154"/>
            <p:cNvGrpSpPr/>
            <p:nvPr/>
          </p:nvGrpSpPr>
          <p:grpSpPr>
            <a:xfrm>
              <a:off x="2543494" y="3232448"/>
              <a:ext cx="3730454" cy="361400"/>
              <a:chOff x="2543494" y="3918945"/>
              <a:chExt cx="3730454" cy="361400"/>
            </a:xfrm>
          </p:grpSpPr>
          <p:pic>
            <p:nvPicPr>
              <p:cNvPr id="1399" name="Google Shape;1399;p154"/>
              <p:cNvPicPr preferRelativeResize="0"/>
              <p:nvPr/>
            </p:nvPicPr>
            <p:blipFill rotWithShape="1">
              <a:blip r:embed="rId2">
                <a:alphaModFix/>
              </a:blip>
              <a:srcRect b="0" l="0" r="0" t="0"/>
              <a:stretch/>
            </p:blipFill>
            <p:spPr>
              <a:xfrm>
                <a:off x="2543494" y="3918945"/>
                <a:ext cx="361400" cy="361400"/>
              </a:xfrm>
              <a:prstGeom prst="rect">
                <a:avLst/>
              </a:prstGeom>
              <a:noFill/>
              <a:ln>
                <a:noFill/>
              </a:ln>
            </p:spPr>
          </p:pic>
          <p:sp>
            <p:nvSpPr>
              <p:cNvPr id="1400" name="Google Shape;1400;p154"/>
              <p:cNvSpPr txBox="1"/>
              <p:nvPr/>
            </p:nvSpPr>
            <p:spPr>
              <a:xfrm>
                <a:off x="3010848" y="3934226"/>
                <a:ext cx="32631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3">
                      <a:extLst>
                        <a:ext uri="{A12FA001-AC4F-418D-AE19-62706E023703}">
                          <ahyp:hlinkClr val="tx"/>
                        </a:ext>
                      </a:extLst>
                    </a:hlinkClick>
                  </a:rPr>
                  <a:t>facebook.com/icannorg </a:t>
                </a:r>
                <a:endParaRPr b="0" i="0" sz="1400" u="none" cap="none" strike="noStrike">
                  <a:solidFill>
                    <a:srgbClr val="0A304B"/>
                  </a:solidFill>
                  <a:latin typeface="Arial"/>
                  <a:ea typeface="Arial"/>
                  <a:cs typeface="Arial"/>
                  <a:sym typeface="Arial"/>
                </a:endParaRPr>
              </a:p>
            </p:txBody>
          </p:sp>
        </p:grpSp>
        <p:grpSp>
          <p:nvGrpSpPr>
            <p:cNvPr id="1401" name="Google Shape;1401;p154"/>
            <p:cNvGrpSpPr/>
            <p:nvPr/>
          </p:nvGrpSpPr>
          <p:grpSpPr>
            <a:xfrm>
              <a:off x="2543500" y="2717688"/>
              <a:ext cx="2809450" cy="366163"/>
              <a:chOff x="2543500" y="3162900"/>
              <a:chExt cx="2809450" cy="366163"/>
            </a:xfrm>
          </p:grpSpPr>
          <p:sp>
            <p:nvSpPr>
              <p:cNvPr id="1402" name="Google Shape;1402;p154"/>
              <p:cNvSpPr txBox="1"/>
              <p:nvPr/>
            </p:nvSpPr>
            <p:spPr>
              <a:xfrm>
                <a:off x="3010850" y="3189463"/>
                <a:ext cx="23421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4">
                      <a:extLst>
                        <a:ext uri="{A12FA001-AC4F-418D-AE19-62706E023703}">
                          <ahyp:hlinkClr val="tx"/>
                        </a:ext>
                      </a:extLst>
                    </a:hlinkClick>
                  </a:rPr>
                  <a:t>@icann</a:t>
                </a:r>
                <a:endParaRPr b="0" i="0" sz="1400" u="none" cap="none" strike="noStrike">
                  <a:solidFill>
                    <a:srgbClr val="0A304B"/>
                  </a:solidFill>
                  <a:latin typeface="Arial"/>
                  <a:ea typeface="Arial"/>
                  <a:cs typeface="Arial"/>
                  <a:sym typeface="Arial"/>
                </a:endParaRPr>
              </a:p>
            </p:txBody>
          </p:sp>
          <p:pic>
            <p:nvPicPr>
              <p:cNvPr id="1403" name="Google Shape;1403;p154"/>
              <p:cNvPicPr preferRelativeResize="0"/>
              <p:nvPr/>
            </p:nvPicPr>
            <p:blipFill rotWithShape="1">
              <a:blip r:embed="rId5">
                <a:alphaModFix/>
              </a:blip>
              <a:srcRect b="0" l="0" r="0" t="0"/>
              <a:stretch/>
            </p:blipFill>
            <p:spPr>
              <a:xfrm>
                <a:off x="2543500" y="3162900"/>
                <a:ext cx="361400" cy="361400"/>
              </a:xfrm>
              <a:prstGeom prst="rect">
                <a:avLst/>
              </a:prstGeom>
              <a:noFill/>
              <a:ln>
                <a:noFill/>
              </a:ln>
            </p:spPr>
          </p:pic>
        </p:grpSp>
        <p:grpSp>
          <p:nvGrpSpPr>
            <p:cNvPr id="1404" name="Google Shape;1404;p154"/>
            <p:cNvGrpSpPr/>
            <p:nvPr/>
          </p:nvGrpSpPr>
          <p:grpSpPr>
            <a:xfrm>
              <a:off x="2543494" y="5277192"/>
              <a:ext cx="2581156" cy="361436"/>
              <a:chOff x="5721352" y="4667590"/>
              <a:chExt cx="2581156" cy="361436"/>
            </a:xfrm>
          </p:grpSpPr>
          <p:sp>
            <p:nvSpPr>
              <p:cNvPr id="1405" name="Google Shape;1405;p154"/>
              <p:cNvSpPr txBox="1"/>
              <p:nvPr/>
            </p:nvSpPr>
            <p:spPr>
              <a:xfrm>
                <a:off x="6183608" y="4678989"/>
                <a:ext cx="21189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6">
                      <a:extLst>
                        <a:ext uri="{A12FA001-AC4F-418D-AE19-62706E023703}">
                          <ahyp:hlinkClr val="tx"/>
                        </a:ext>
                      </a:extLst>
                    </a:hlinkClick>
                  </a:rPr>
                  <a:t>soundcloud/icann</a:t>
                </a:r>
                <a:endParaRPr b="0" i="0" sz="1400" u="none" cap="none" strike="noStrike">
                  <a:solidFill>
                    <a:srgbClr val="0A304B"/>
                  </a:solidFill>
                  <a:latin typeface="Arial"/>
                  <a:ea typeface="Arial"/>
                  <a:cs typeface="Arial"/>
                  <a:sym typeface="Arial"/>
                </a:endParaRPr>
              </a:p>
            </p:txBody>
          </p:sp>
          <p:pic>
            <p:nvPicPr>
              <p:cNvPr id="1406" name="Google Shape;1406;p154"/>
              <p:cNvPicPr preferRelativeResize="0"/>
              <p:nvPr/>
            </p:nvPicPr>
            <p:blipFill rotWithShape="1">
              <a:blip r:embed="rId7">
                <a:alphaModFix/>
              </a:blip>
              <a:srcRect b="0" l="0" r="0" t="0"/>
              <a:stretch/>
            </p:blipFill>
            <p:spPr>
              <a:xfrm>
                <a:off x="5721352" y="4667590"/>
                <a:ext cx="361400" cy="361436"/>
              </a:xfrm>
              <a:prstGeom prst="rect">
                <a:avLst/>
              </a:prstGeom>
              <a:noFill/>
              <a:ln>
                <a:noFill/>
              </a:ln>
            </p:spPr>
          </p:pic>
        </p:grpSp>
        <p:grpSp>
          <p:nvGrpSpPr>
            <p:cNvPr id="1407" name="Google Shape;1407;p154"/>
            <p:cNvGrpSpPr/>
            <p:nvPr/>
          </p:nvGrpSpPr>
          <p:grpSpPr>
            <a:xfrm>
              <a:off x="2543494" y="5787225"/>
              <a:ext cx="3411564" cy="361400"/>
              <a:chOff x="5721344" y="5407800"/>
              <a:chExt cx="3411564" cy="361400"/>
            </a:xfrm>
          </p:grpSpPr>
          <p:sp>
            <p:nvSpPr>
              <p:cNvPr id="1408" name="Google Shape;1408;p154"/>
              <p:cNvSpPr txBox="1"/>
              <p:nvPr/>
            </p:nvSpPr>
            <p:spPr>
              <a:xfrm>
                <a:off x="6183608" y="5422423"/>
                <a:ext cx="29493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8">
                      <a:extLst>
                        <a:ext uri="{A12FA001-AC4F-418D-AE19-62706E023703}">
                          <ahyp:hlinkClr val="tx"/>
                        </a:ext>
                      </a:extLst>
                    </a:hlinkClick>
                  </a:rPr>
                  <a:t>instagram.com/icannorg</a:t>
                </a:r>
                <a:endParaRPr b="0" i="0" sz="1400" u="none" cap="none" strike="noStrike">
                  <a:solidFill>
                    <a:srgbClr val="0A304B"/>
                  </a:solidFill>
                  <a:latin typeface="Arial"/>
                  <a:ea typeface="Arial"/>
                  <a:cs typeface="Arial"/>
                  <a:sym typeface="Arial"/>
                </a:endParaRPr>
              </a:p>
            </p:txBody>
          </p:sp>
          <p:pic>
            <p:nvPicPr>
              <p:cNvPr id="1409" name="Google Shape;1409;p154"/>
              <p:cNvPicPr preferRelativeResize="0"/>
              <p:nvPr/>
            </p:nvPicPr>
            <p:blipFill rotWithShape="1">
              <a:blip r:embed="rId9">
                <a:alphaModFix/>
              </a:blip>
              <a:srcRect b="0" l="0" r="0" t="0"/>
              <a:stretch/>
            </p:blipFill>
            <p:spPr>
              <a:xfrm>
                <a:off x="5721344" y="5407800"/>
                <a:ext cx="361400" cy="361400"/>
              </a:xfrm>
              <a:prstGeom prst="rect">
                <a:avLst/>
              </a:prstGeom>
              <a:noFill/>
              <a:ln>
                <a:noFill/>
              </a:ln>
            </p:spPr>
          </p:pic>
        </p:grpSp>
        <p:grpSp>
          <p:nvGrpSpPr>
            <p:cNvPr id="1410" name="Google Shape;1410;p154"/>
            <p:cNvGrpSpPr/>
            <p:nvPr/>
          </p:nvGrpSpPr>
          <p:grpSpPr>
            <a:xfrm>
              <a:off x="2543494" y="4762437"/>
              <a:ext cx="3631451" cy="366157"/>
              <a:chOff x="5721357" y="3162906"/>
              <a:chExt cx="3631451" cy="366157"/>
            </a:xfrm>
          </p:grpSpPr>
          <p:sp>
            <p:nvSpPr>
              <p:cNvPr id="1411" name="Google Shape;1411;p154"/>
              <p:cNvSpPr txBox="1"/>
              <p:nvPr/>
            </p:nvSpPr>
            <p:spPr>
              <a:xfrm>
                <a:off x="6183608" y="3189463"/>
                <a:ext cx="31692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0">
                      <a:extLst>
                        <a:ext uri="{A12FA001-AC4F-418D-AE19-62706E023703}">
                          <ahyp:hlinkClr val="tx"/>
                        </a:ext>
                      </a:extLst>
                    </a:hlinkClick>
                  </a:rPr>
                  <a:t>linkedin/company/icann</a:t>
                </a:r>
                <a:endParaRPr b="0" i="0" sz="1400" u="none" cap="none" strike="noStrike">
                  <a:solidFill>
                    <a:srgbClr val="0A304B"/>
                  </a:solidFill>
                  <a:latin typeface="Arial"/>
                  <a:ea typeface="Arial"/>
                  <a:cs typeface="Arial"/>
                  <a:sym typeface="Arial"/>
                </a:endParaRPr>
              </a:p>
            </p:txBody>
          </p:sp>
          <p:pic>
            <p:nvPicPr>
              <p:cNvPr id="1412" name="Google Shape;1412;p154"/>
              <p:cNvPicPr preferRelativeResize="0"/>
              <p:nvPr/>
            </p:nvPicPr>
            <p:blipFill rotWithShape="1">
              <a:blip r:embed="rId11">
                <a:alphaModFix/>
              </a:blip>
              <a:srcRect b="0" l="0" r="0" t="0"/>
              <a:stretch/>
            </p:blipFill>
            <p:spPr>
              <a:xfrm>
                <a:off x="5721357" y="3162906"/>
                <a:ext cx="361400" cy="361400"/>
              </a:xfrm>
              <a:prstGeom prst="rect">
                <a:avLst/>
              </a:prstGeom>
              <a:noFill/>
              <a:ln>
                <a:noFill/>
              </a:ln>
            </p:spPr>
          </p:pic>
        </p:grpSp>
        <p:grpSp>
          <p:nvGrpSpPr>
            <p:cNvPr id="1413" name="Google Shape;1413;p154"/>
            <p:cNvGrpSpPr/>
            <p:nvPr/>
          </p:nvGrpSpPr>
          <p:grpSpPr>
            <a:xfrm>
              <a:off x="2543494" y="4252439"/>
              <a:ext cx="3416655" cy="361400"/>
              <a:chOff x="2543494" y="5407800"/>
              <a:chExt cx="3416655" cy="361400"/>
            </a:xfrm>
          </p:grpSpPr>
          <p:sp>
            <p:nvSpPr>
              <p:cNvPr id="1414" name="Google Shape;1414;p154"/>
              <p:cNvSpPr txBox="1"/>
              <p:nvPr/>
            </p:nvSpPr>
            <p:spPr>
              <a:xfrm>
                <a:off x="3010849" y="5422423"/>
                <a:ext cx="29493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2">
                      <a:extLst>
                        <a:ext uri="{A12FA001-AC4F-418D-AE19-62706E023703}">
                          <ahyp:hlinkClr val="tx"/>
                        </a:ext>
                      </a:extLst>
                    </a:hlinkClick>
                  </a:rPr>
                  <a:t>flickr.com/icann</a:t>
                </a:r>
                <a:endParaRPr b="0" i="0" sz="1400" u="none" cap="none" strike="noStrike">
                  <a:solidFill>
                    <a:srgbClr val="0A304B"/>
                  </a:solidFill>
                  <a:latin typeface="Arial"/>
                  <a:ea typeface="Arial"/>
                  <a:cs typeface="Arial"/>
                  <a:sym typeface="Arial"/>
                </a:endParaRPr>
              </a:p>
            </p:txBody>
          </p:sp>
          <p:pic>
            <p:nvPicPr>
              <p:cNvPr id="1415" name="Google Shape;1415;p154"/>
              <p:cNvPicPr preferRelativeResize="0"/>
              <p:nvPr/>
            </p:nvPicPr>
            <p:blipFill rotWithShape="1">
              <a:blip r:embed="rId13">
                <a:alphaModFix/>
              </a:blip>
              <a:srcRect b="0" l="0" r="0" t="0"/>
              <a:stretch/>
            </p:blipFill>
            <p:spPr>
              <a:xfrm>
                <a:off x="2543494" y="5407800"/>
                <a:ext cx="361400" cy="361400"/>
              </a:xfrm>
              <a:prstGeom prst="rect">
                <a:avLst/>
              </a:prstGeom>
              <a:noFill/>
              <a:ln>
                <a:noFill/>
              </a:ln>
            </p:spPr>
          </p:pic>
        </p:grpSp>
        <p:grpSp>
          <p:nvGrpSpPr>
            <p:cNvPr id="1416" name="Google Shape;1416;p154"/>
            <p:cNvGrpSpPr/>
            <p:nvPr/>
          </p:nvGrpSpPr>
          <p:grpSpPr>
            <a:xfrm>
              <a:off x="2543494" y="3742446"/>
              <a:ext cx="3087856" cy="361395"/>
              <a:chOff x="2543494" y="4667615"/>
              <a:chExt cx="3087856" cy="361395"/>
            </a:xfrm>
          </p:grpSpPr>
          <p:sp>
            <p:nvSpPr>
              <p:cNvPr id="1417" name="Google Shape;1417;p154"/>
              <p:cNvSpPr txBox="1"/>
              <p:nvPr/>
            </p:nvSpPr>
            <p:spPr>
              <a:xfrm>
                <a:off x="3010850" y="4672475"/>
                <a:ext cx="2620500" cy="339600"/>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A304B"/>
                  </a:buClr>
                  <a:buSzPts val="1400"/>
                  <a:buFont typeface="Arial"/>
                  <a:buNone/>
                </a:pPr>
                <a:r>
                  <a:rPr b="0" i="0" lang="en-US" sz="1400" u="sng" cap="none" strike="noStrike">
                    <a:solidFill>
                      <a:srgbClr val="0A304B"/>
                    </a:solidFill>
                    <a:latin typeface="Arial"/>
                    <a:ea typeface="Arial"/>
                    <a:cs typeface="Arial"/>
                    <a:sym typeface="Arial"/>
                    <a:hlinkClick r:id="rId14">
                      <a:extLst>
                        <a:ext uri="{A12FA001-AC4F-418D-AE19-62706E023703}">
                          <ahyp:hlinkClr val="tx"/>
                        </a:ext>
                      </a:extLst>
                    </a:hlinkClick>
                  </a:rPr>
                  <a:t>youtube.com/icannnews</a:t>
                </a:r>
                <a:endParaRPr b="0" i="0" sz="1400" u="none" cap="none" strike="noStrike">
                  <a:solidFill>
                    <a:srgbClr val="0A304B"/>
                  </a:solidFill>
                  <a:latin typeface="Arial"/>
                  <a:ea typeface="Arial"/>
                  <a:cs typeface="Arial"/>
                  <a:sym typeface="Arial"/>
                </a:endParaRPr>
              </a:p>
            </p:txBody>
          </p:sp>
          <p:pic>
            <p:nvPicPr>
              <p:cNvPr id="1418" name="Google Shape;1418;p154"/>
              <p:cNvPicPr preferRelativeResize="0"/>
              <p:nvPr/>
            </p:nvPicPr>
            <p:blipFill rotWithShape="1">
              <a:blip r:embed="rId15">
                <a:alphaModFix/>
              </a:blip>
              <a:srcRect b="0" l="0" r="0" t="0"/>
              <a:stretch/>
            </p:blipFill>
            <p:spPr>
              <a:xfrm>
                <a:off x="2543494" y="4667615"/>
                <a:ext cx="361400" cy="361395"/>
              </a:xfrm>
              <a:prstGeom prst="rect">
                <a:avLst/>
              </a:prstGeom>
              <a:noFill/>
              <a:ln>
                <a:noFill/>
              </a:ln>
            </p:spPr>
          </p:pic>
        </p:grp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gage with ICANN Blue">
  <p:cSld name="1_Engage with ICANN Blue">
    <p:spTree>
      <p:nvGrpSpPr>
        <p:cNvPr id="1419" name="Shape 1419"/>
        <p:cNvGrpSpPr/>
        <p:nvPr/>
      </p:nvGrpSpPr>
      <p:grpSpPr>
        <a:xfrm>
          <a:off x="0" y="0"/>
          <a:ext cx="0" cy="0"/>
          <a:chOff x="0" y="0"/>
          <a:chExt cx="0" cy="0"/>
        </a:xfrm>
      </p:grpSpPr>
      <p:sp>
        <p:nvSpPr>
          <p:cNvPr id="1420" name="Google Shape;1420;p155"/>
          <p:cNvSpPr/>
          <p:nvPr/>
        </p:nvSpPr>
        <p:spPr>
          <a:xfrm>
            <a:off x="10121"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21" name="Google Shape;1421;p155"/>
          <p:cNvSpPr txBox="1"/>
          <p:nvPr/>
        </p:nvSpPr>
        <p:spPr>
          <a:xfrm>
            <a:off x="2921748" y="2425013"/>
            <a:ext cx="8440953" cy="34706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Arial"/>
              <a:buNone/>
            </a:pPr>
            <a:r>
              <a:rPr b="0" i="0" lang="en-US" sz="1400" u="none" cap="none" strike="noStrike">
                <a:solidFill>
                  <a:srgbClr val="FFFFFF"/>
                </a:solidFill>
                <a:latin typeface="Arial"/>
                <a:ea typeface="Arial"/>
                <a:cs typeface="Arial"/>
                <a:sym typeface="Arial"/>
              </a:rPr>
              <a:t>Rendez-vous sur </a:t>
            </a:r>
            <a:r>
              <a:rPr b="1" i="0" lang="en-US" sz="1400" u="none" cap="none" strike="noStrike">
                <a:solidFill>
                  <a:srgbClr val="FFFFFF"/>
                </a:solidFill>
                <a:latin typeface="Arial"/>
                <a:ea typeface="Arial"/>
                <a:cs typeface="Arial"/>
                <a:sym typeface="Arial"/>
              </a:rPr>
              <a:t>icann.org</a:t>
            </a:r>
            <a:endParaRPr b="1" i="0" sz="1400" u="none" cap="none" strike="noStrike">
              <a:solidFill>
                <a:srgbClr val="FFFFFF"/>
              </a:solidFill>
              <a:latin typeface="Arial"/>
              <a:ea typeface="Arial"/>
              <a:cs typeface="Arial"/>
              <a:sym typeface="Arial"/>
            </a:endParaRPr>
          </a:p>
        </p:txBody>
      </p:sp>
      <p:sp>
        <p:nvSpPr>
          <p:cNvPr id="1422" name="Google Shape;1422;p155"/>
          <p:cNvSpPr txBox="1"/>
          <p:nvPr/>
        </p:nvSpPr>
        <p:spPr>
          <a:xfrm>
            <a:off x="498950" y="862602"/>
            <a:ext cx="9870957" cy="393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t/>
            </a:r>
            <a:endParaRPr b="1" i="0" sz="2700" u="none" cap="none" strike="noStrike">
              <a:solidFill>
                <a:schemeClr val="lt1"/>
              </a:solidFill>
              <a:latin typeface="Arial"/>
              <a:ea typeface="Arial"/>
              <a:cs typeface="Arial"/>
              <a:sym typeface="Arial"/>
            </a:endParaRPr>
          </a:p>
        </p:txBody>
      </p:sp>
      <p:sp>
        <p:nvSpPr>
          <p:cNvPr id="1423" name="Google Shape;1423;p155"/>
          <p:cNvSpPr/>
          <p:nvPr/>
        </p:nvSpPr>
        <p:spPr>
          <a:xfrm>
            <a:off x="527320" y="58522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424" name="Google Shape;1424;p155"/>
          <p:cNvCxnSpPr/>
          <p:nvPr/>
        </p:nvCxnSpPr>
        <p:spPr>
          <a:xfrm rot="10800000">
            <a:off x="3230" y="608083"/>
            <a:ext cx="495719" cy="0"/>
          </a:xfrm>
          <a:prstGeom prst="straightConnector1">
            <a:avLst/>
          </a:prstGeom>
          <a:noFill/>
          <a:ln cap="flat" cmpd="sng" w="12700">
            <a:solidFill>
              <a:schemeClr val="lt1"/>
            </a:solidFill>
            <a:prstDash val="solid"/>
            <a:round/>
            <a:headEnd len="sm" w="sm" type="none"/>
            <a:tailEnd len="sm" w="sm" type="none"/>
          </a:ln>
        </p:spPr>
      </p:cxnSp>
      <p:cxnSp>
        <p:nvCxnSpPr>
          <p:cNvPr id="1425" name="Google Shape;1425;p155"/>
          <p:cNvCxnSpPr/>
          <p:nvPr/>
        </p:nvCxnSpPr>
        <p:spPr>
          <a:xfrm rot="10800000">
            <a:off x="616656" y="608083"/>
            <a:ext cx="11575344" cy="0"/>
          </a:xfrm>
          <a:prstGeom prst="straightConnector1">
            <a:avLst/>
          </a:prstGeom>
          <a:noFill/>
          <a:ln cap="flat" cmpd="sng" w="12700">
            <a:solidFill>
              <a:schemeClr val="lt1"/>
            </a:solidFill>
            <a:prstDash val="solid"/>
            <a:round/>
            <a:headEnd len="sm" w="sm" type="none"/>
            <a:tailEnd len="sm" w="sm" type="none"/>
          </a:ln>
        </p:spPr>
      </p:cxnSp>
      <p:pic>
        <p:nvPicPr>
          <p:cNvPr id="1426" name="Google Shape;1426;p155"/>
          <p:cNvPicPr preferRelativeResize="0"/>
          <p:nvPr/>
        </p:nvPicPr>
        <p:blipFill rotWithShape="1">
          <a:blip r:embed="rId2">
            <a:alphaModFix/>
          </a:blip>
          <a:srcRect b="0" l="0" r="0" t="0"/>
          <a:stretch/>
        </p:blipFill>
        <p:spPr>
          <a:xfrm>
            <a:off x="2773066" y="1039938"/>
            <a:ext cx="5716732" cy="760694"/>
          </a:xfrm>
          <a:prstGeom prst="rect">
            <a:avLst/>
          </a:prstGeom>
          <a:noFill/>
          <a:ln>
            <a:noFill/>
          </a:ln>
        </p:spPr>
      </p:pic>
      <p:sp>
        <p:nvSpPr>
          <p:cNvPr id="1427" name="Google Shape;1427;p155"/>
          <p:cNvSpPr/>
          <p:nvPr/>
        </p:nvSpPr>
        <p:spPr>
          <a:xfrm>
            <a:off x="2415593"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428" name="Google Shape;1428;p155"/>
          <p:cNvCxnSpPr/>
          <p:nvPr/>
        </p:nvCxnSpPr>
        <p:spPr>
          <a:xfrm rot="10800000">
            <a:off x="1" y="6320453"/>
            <a:ext cx="2387223" cy="0"/>
          </a:xfrm>
          <a:prstGeom prst="straightConnector1">
            <a:avLst/>
          </a:prstGeom>
          <a:noFill/>
          <a:ln cap="flat" cmpd="sng" w="12700">
            <a:solidFill>
              <a:schemeClr val="lt1"/>
            </a:solidFill>
            <a:prstDash val="solid"/>
            <a:round/>
            <a:headEnd len="sm" w="sm" type="none"/>
            <a:tailEnd len="sm" w="sm" type="none"/>
          </a:ln>
        </p:spPr>
      </p:cxnSp>
      <p:cxnSp>
        <p:nvCxnSpPr>
          <p:cNvPr id="1429" name="Google Shape;1429;p155"/>
          <p:cNvCxnSpPr/>
          <p:nvPr/>
        </p:nvCxnSpPr>
        <p:spPr>
          <a:xfrm rot="10800000">
            <a:off x="2504929" y="6320453"/>
            <a:ext cx="8924544" cy="0"/>
          </a:xfrm>
          <a:prstGeom prst="straightConnector1">
            <a:avLst/>
          </a:prstGeom>
          <a:noFill/>
          <a:ln cap="flat" cmpd="sng" w="12700">
            <a:solidFill>
              <a:schemeClr val="lt1"/>
            </a:solidFill>
            <a:prstDash val="solid"/>
            <a:round/>
            <a:headEnd len="sm" w="sm" type="none"/>
            <a:tailEnd len="sm" w="sm" type="none"/>
          </a:ln>
        </p:spPr>
      </p:cxnSp>
      <p:sp>
        <p:nvSpPr>
          <p:cNvPr id="1430" name="Google Shape;1430;p155"/>
          <p:cNvSpPr/>
          <p:nvPr/>
        </p:nvSpPr>
        <p:spPr>
          <a:xfrm flipH="1">
            <a:off x="11480156" y="6297593"/>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31" name="Google Shape;1431;p155"/>
          <p:cNvSpPr/>
          <p:nvPr/>
        </p:nvSpPr>
        <p:spPr>
          <a:xfrm flipH="1">
            <a:off x="11480156" y="2196678"/>
            <a:ext cx="60960" cy="457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432" name="Google Shape;1432;p155"/>
          <p:cNvCxnSpPr>
            <a:endCxn id="1433" idx="0"/>
          </p:cNvCxnSpPr>
          <p:nvPr/>
        </p:nvCxnSpPr>
        <p:spPr>
          <a:xfrm rot="10800000">
            <a:off x="2446072" y="2281331"/>
            <a:ext cx="0" cy="3997500"/>
          </a:xfrm>
          <a:prstGeom prst="straightConnector1">
            <a:avLst/>
          </a:prstGeom>
          <a:noFill/>
          <a:ln cap="flat" cmpd="sng" w="12700">
            <a:solidFill>
              <a:schemeClr val="lt1"/>
            </a:solidFill>
            <a:prstDash val="solid"/>
            <a:round/>
            <a:headEnd len="sm" w="sm" type="none"/>
            <a:tailEnd len="sm" w="sm" type="none"/>
          </a:ln>
        </p:spPr>
      </p:cxnSp>
      <p:sp>
        <p:nvSpPr>
          <p:cNvPr id="1433" name="Google Shape;1433;p155"/>
          <p:cNvSpPr/>
          <p:nvPr/>
        </p:nvSpPr>
        <p:spPr>
          <a:xfrm rot="-5400000">
            <a:off x="2466366" y="2200155"/>
            <a:ext cx="121764" cy="162352"/>
          </a:xfrm>
          <a:prstGeom prst="arc">
            <a:avLst>
              <a:gd fmla="val 16200000" name="adj1"/>
              <a:gd fmla="val 0" name="adj2"/>
            </a:avLst>
          </a:prstGeom>
          <a:no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cxnSp>
        <p:nvCxnSpPr>
          <p:cNvPr id="1434" name="Google Shape;1434;p155"/>
          <p:cNvCxnSpPr/>
          <p:nvPr/>
        </p:nvCxnSpPr>
        <p:spPr>
          <a:xfrm rot="10800000">
            <a:off x="2527253" y="2220449"/>
            <a:ext cx="8922228" cy="0"/>
          </a:xfrm>
          <a:prstGeom prst="straightConnector1">
            <a:avLst/>
          </a:prstGeom>
          <a:noFill/>
          <a:ln cap="flat" cmpd="sng" w="12700">
            <a:solidFill>
              <a:schemeClr val="lt1"/>
            </a:solidFill>
            <a:prstDash val="solid"/>
            <a:round/>
            <a:headEnd len="sm" w="sm" type="none"/>
            <a:tailEnd len="sm" w="sm" type="none"/>
          </a:ln>
        </p:spPr>
      </p:cxnSp>
      <p:cxnSp>
        <p:nvCxnSpPr>
          <p:cNvPr id="1435" name="Google Shape;1435;p155"/>
          <p:cNvCxnSpPr/>
          <p:nvPr/>
        </p:nvCxnSpPr>
        <p:spPr>
          <a:xfrm rot="10800000">
            <a:off x="11582405" y="6320453"/>
            <a:ext cx="609596" cy="0"/>
          </a:xfrm>
          <a:prstGeom prst="straightConnector1">
            <a:avLst/>
          </a:prstGeom>
          <a:noFill/>
          <a:ln cap="flat" cmpd="sng" w="12700">
            <a:solidFill>
              <a:schemeClr val="lt1"/>
            </a:solidFill>
            <a:prstDash val="solid"/>
            <a:round/>
            <a:headEnd len="sm" w="sm" type="none"/>
            <a:tailEnd len="sm" w="sm" type="none"/>
          </a:ln>
        </p:spPr>
      </p:cxnSp>
      <p:cxnSp>
        <p:nvCxnSpPr>
          <p:cNvPr id="1436" name="Google Shape;1436;p155"/>
          <p:cNvCxnSpPr/>
          <p:nvPr/>
        </p:nvCxnSpPr>
        <p:spPr>
          <a:xfrm rot="10800000">
            <a:off x="11570752" y="2219538"/>
            <a:ext cx="621249" cy="0"/>
          </a:xfrm>
          <a:prstGeom prst="straightConnector1">
            <a:avLst/>
          </a:prstGeom>
          <a:noFill/>
          <a:ln cap="flat" cmpd="sng" w="12700">
            <a:solidFill>
              <a:schemeClr val="lt1"/>
            </a:solidFill>
            <a:prstDash val="solid"/>
            <a:round/>
            <a:headEnd len="sm" w="sm" type="none"/>
            <a:tailEnd len="sm" w="sm" type="none"/>
          </a:ln>
        </p:spPr>
      </p:cxnSp>
      <p:pic>
        <p:nvPicPr>
          <p:cNvPr id="1437" name="Google Shape;1437;p155"/>
          <p:cNvPicPr preferRelativeResize="0"/>
          <p:nvPr/>
        </p:nvPicPr>
        <p:blipFill rotWithShape="1">
          <a:blip r:embed="rId3">
            <a:alphaModFix/>
          </a:blip>
          <a:srcRect b="0" l="0" r="0" t="0"/>
          <a:stretch/>
        </p:blipFill>
        <p:spPr>
          <a:xfrm>
            <a:off x="2896771" y="2842544"/>
            <a:ext cx="4198972" cy="3236708"/>
          </a:xfrm>
          <a:prstGeom prst="rect">
            <a:avLst/>
          </a:prstGeom>
          <a:noFill/>
          <a:ln>
            <a:noFill/>
          </a:ln>
        </p:spPr>
      </p:pic>
      <p:sp>
        <p:nvSpPr>
          <p:cNvPr id="1438" name="Google Shape;1438;p155"/>
          <p:cNvSpPr txBox="1"/>
          <p:nvPr>
            <p:ph type="title"/>
          </p:nvPr>
        </p:nvSpPr>
        <p:spPr>
          <a:xfrm>
            <a:off x="499872" y="42394"/>
            <a:ext cx="11808013" cy="531346"/>
          </a:xfrm>
          <a:prstGeom prst="rect">
            <a:avLst/>
          </a:prstGeom>
          <a:noFill/>
          <a:ln>
            <a:noFill/>
          </a:ln>
        </p:spPr>
        <p:txBody>
          <a:bodyPr anchorCtr="0" anchor="t" bIns="45700" lIns="0" spcFirstLastPara="1" rIns="0" wrap="square" tIns="45700">
            <a:noAutofit/>
          </a:bodyPr>
          <a:lstStyle>
            <a:lvl1pPr lvl="0" marR="0" rtl="0" algn="l">
              <a:lnSpc>
                <a:spcPct val="100000"/>
              </a:lnSpc>
              <a:spcBef>
                <a:spcPts val="0"/>
              </a:spcBef>
              <a:spcAft>
                <a:spcPts val="0"/>
              </a:spcAft>
              <a:buSzPts val="1400"/>
              <a:buNone/>
              <a:defRPr b="1" i="0" sz="2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39" name="Google Shape;1439;p155"/>
          <p:cNvSpPr/>
          <p:nvPr/>
        </p:nvSpPr>
        <p:spPr>
          <a:xfrm>
            <a:off x="4268703" y="1205824"/>
            <a:ext cx="5195109" cy="532270"/>
          </a:xfrm>
          <a:prstGeom prst="rect">
            <a:avLst/>
          </a:prstGeom>
          <a:solidFill>
            <a:srgbClr val="1768B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Un monde, un Internet</a:t>
            </a:r>
            <a:endParaRPr b="0" i="0" sz="2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Blue" showMasterSp="0">
  <p:cSld name="Cover 1 Blue">
    <p:spTree>
      <p:nvGrpSpPr>
        <p:cNvPr id="69" name="Shape 69"/>
        <p:cNvGrpSpPr/>
        <p:nvPr/>
      </p:nvGrpSpPr>
      <p:grpSpPr>
        <a:xfrm>
          <a:off x="0" y="0"/>
          <a:ext cx="0" cy="0"/>
          <a:chOff x="0" y="0"/>
          <a:chExt cx="0" cy="0"/>
        </a:xfrm>
      </p:grpSpPr>
      <p:sp>
        <p:nvSpPr>
          <p:cNvPr id="70" name="Google Shape;70;p85"/>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1" name="Google Shape;71;p85"/>
          <p:cNvSpPr txBox="1"/>
          <p:nvPr>
            <p:ph type="title"/>
          </p:nvPr>
        </p:nvSpPr>
        <p:spPr>
          <a:xfrm>
            <a:off x="550863" y="1"/>
            <a:ext cx="10805054" cy="2533369"/>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85"/>
          <p:cNvSpPr txBox="1"/>
          <p:nvPr>
            <p:ph idx="1" type="body"/>
          </p:nvPr>
        </p:nvSpPr>
        <p:spPr>
          <a:xfrm>
            <a:off x="550863" y="3553574"/>
            <a:ext cx="10805054"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3" name="Google Shape;73;p85"/>
          <p:cNvSpPr txBox="1"/>
          <p:nvPr>
            <p:ph idx="2" type="body"/>
          </p:nvPr>
        </p:nvSpPr>
        <p:spPr>
          <a:xfrm>
            <a:off x="550863" y="4279392"/>
            <a:ext cx="10805054" cy="27360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4" name="Google Shape;74;p85"/>
          <p:cNvSpPr txBox="1"/>
          <p:nvPr>
            <p:ph idx="3" type="body"/>
          </p:nvPr>
        </p:nvSpPr>
        <p:spPr>
          <a:xfrm>
            <a:off x="550863" y="4553415"/>
            <a:ext cx="10805054"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75" name="Google Shape;75;p85"/>
          <p:cNvPicPr preferRelativeResize="0"/>
          <p:nvPr/>
        </p:nvPicPr>
        <p:blipFill rotWithShape="1">
          <a:blip r:embed="rId2">
            <a:alphaModFix/>
          </a:blip>
          <a:srcRect b="0" l="0" r="0" t="0"/>
          <a:stretch/>
        </p:blipFill>
        <p:spPr>
          <a:xfrm>
            <a:off x="567217" y="5193792"/>
            <a:ext cx="1193800" cy="952500"/>
          </a:xfrm>
          <a:prstGeom prst="rect">
            <a:avLst/>
          </a:prstGeom>
          <a:noFill/>
          <a:ln>
            <a:noFill/>
          </a:ln>
        </p:spPr>
      </p:pic>
      <p:sp>
        <p:nvSpPr>
          <p:cNvPr id="76" name="Google Shape;76;p85"/>
          <p:cNvSpPr txBox="1"/>
          <p:nvPr>
            <p:ph idx="4" type="body"/>
          </p:nvPr>
        </p:nvSpPr>
        <p:spPr>
          <a:xfrm>
            <a:off x="548640" y="2837138"/>
            <a:ext cx="108082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White" showMasterSp="0">
  <p:cSld name="Cover 2 White">
    <p:spTree>
      <p:nvGrpSpPr>
        <p:cNvPr id="77" name="Shape 77"/>
        <p:cNvGrpSpPr/>
        <p:nvPr/>
      </p:nvGrpSpPr>
      <p:grpSpPr>
        <a:xfrm>
          <a:off x="0" y="0"/>
          <a:ext cx="0" cy="0"/>
          <a:chOff x="0" y="0"/>
          <a:chExt cx="0" cy="0"/>
        </a:xfrm>
      </p:grpSpPr>
      <p:sp>
        <p:nvSpPr>
          <p:cNvPr id="78" name="Google Shape;78;p86"/>
          <p:cNvSpPr txBox="1"/>
          <p:nvPr>
            <p:ph type="title"/>
          </p:nvPr>
        </p:nvSpPr>
        <p:spPr>
          <a:xfrm>
            <a:off x="2228479" y="2020824"/>
            <a:ext cx="9299448" cy="1325880"/>
          </a:xfrm>
          <a:prstGeom prst="rect">
            <a:avLst/>
          </a:prstGeom>
          <a:noFill/>
          <a:ln>
            <a:noFill/>
          </a:ln>
        </p:spPr>
        <p:txBody>
          <a:bodyPr anchorCtr="0" anchor="b" bIns="0" lIns="0" spcFirstLastPara="1" rIns="0" wrap="square" tIns="0">
            <a:normAutofit/>
          </a:bodyPr>
          <a:lstStyle>
            <a:lvl1pPr lvl="0" marR="0" rtl="0" algn="l">
              <a:lnSpc>
                <a:spcPct val="100000"/>
              </a:lnSpc>
              <a:spcBef>
                <a:spcPts val="0"/>
              </a:spcBef>
              <a:spcAft>
                <a:spcPts val="0"/>
              </a:spcAft>
              <a:buClr>
                <a:srgbClr val="0B3458"/>
              </a:buClr>
              <a:buSzPts val="3600"/>
              <a:buFont typeface="Arial"/>
              <a:buNone/>
              <a:defRPr b="1" i="0" sz="36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9" name="Google Shape;79;p86"/>
          <p:cNvSpPr txBox="1"/>
          <p:nvPr>
            <p:ph idx="1" type="body"/>
          </p:nvPr>
        </p:nvSpPr>
        <p:spPr>
          <a:xfrm>
            <a:off x="2228479" y="4617720"/>
            <a:ext cx="9299448" cy="57841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0" name="Google Shape;80;p86"/>
          <p:cNvSpPr txBox="1"/>
          <p:nvPr>
            <p:ph idx="2" type="body"/>
          </p:nvPr>
        </p:nvSpPr>
        <p:spPr>
          <a:xfrm>
            <a:off x="2228479" y="5199656"/>
            <a:ext cx="9299448" cy="390521"/>
          </a:xfrm>
          <a:prstGeom prst="rect">
            <a:avLst/>
          </a:prstGeom>
          <a:noFill/>
          <a:ln>
            <a:noFill/>
          </a:ln>
        </p:spPr>
        <p:txBody>
          <a:bodyPr anchorCtr="0" anchor="b"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1" name="Google Shape;81;p86"/>
          <p:cNvSpPr txBox="1"/>
          <p:nvPr>
            <p:ph idx="3" type="body"/>
          </p:nvPr>
        </p:nvSpPr>
        <p:spPr>
          <a:xfrm>
            <a:off x="2228479" y="5602567"/>
            <a:ext cx="9299448" cy="403785"/>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0"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82" name="Google Shape;82;p86"/>
          <p:cNvPicPr preferRelativeResize="0"/>
          <p:nvPr/>
        </p:nvPicPr>
        <p:blipFill rotWithShape="1">
          <a:blip r:embed="rId2">
            <a:alphaModFix/>
          </a:blip>
          <a:srcRect b="0" l="0" r="0" t="0"/>
          <a:stretch/>
        </p:blipFill>
        <p:spPr>
          <a:xfrm>
            <a:off x="326395" y="4874480"/>
            <a:ext cx="1189829" cy="951863"/>
          </a:xfrm>
          <a:prstGeom prst="rect">
            <a:avLst/>
          </a:prstGeom>
          <a:noFill/>
          <a:ln>
            <a:noFill/>
          </a:ln>
        </p:spPr>
      </p:pic>
      <p:sp>
        <p:nvSpPr>
          <p:cNvPr id="83" name="Google Shape;83;p86"/>
          <p:cNvSpPr/>
          <p:nvPr/>
        </p:nvSpPr>
        <p:spPr>
          <a:xfrm>
            <a:off x="1825043" y="6101651"/>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4" name="Google Shape;84;p86"/>
          <p:cNvCxnSpPr/>
          <p:nvPr/>
        </p:nvCxnSpPr>
        <p:spPr>
          <a:xfrm rot="10800000">
            <a:off x="0" y="6124669"/>
            <a:ext cx="1793872" cy="0"/>
          </a:xfrm>
          <a:prstGeom prst="straightConnector1">
            <a:avLst/>
          </a:prstGeom>
          <a:noFill/>
          <a:ln cap="flat" cmpd="sng" w="12700">
            <a:solidFill>
              <a:srgbClr val="0B3458"/>
            </a:solidFill>
            <a:prstDash val="solid"/>
            <a:round/>
            <a:headEnd len="sm" w="sm" type="none"/>
            <a:tailEnd len="sm" w="sm" type="none"/>
          </a:ln>
        </p:spPr>
      </p:cxnSp>
      <p:cxnSp>
        <p:nvCxnSpPr>
          <p:cNvPr id="85" name="Google Shape;85;p86"/>
          <p:cNvCxnSpPr/>
          <p:nvPr/>
        </p:nvCxnSpPr>
        <p:spPr>
          <a:xfrm rot="10800000">
            <a:off x="1892734" y="6124511"/>
            <a:ext cx="9720781" cy="0"/>
          </a:xfrm>
          <a:prstGeom prst="straightConnector1">
            <a:avLst/>
          </a:prstGeom>
          <a:noFill/>
          <a:ln cap="flat" cmpd="sng" w="12700">
            <a:solidFill>
              <a:srgbClr val="0B3458"/>
            </a:solidFill>
            <a:prstDash val="solid"/>
            <a:round/>
            <a:headEnd len="sm" w="sm" type="none"/>
            <a:tailEnd len="sm" w="sm" type="none"/>
          </a:ln>
        </p:spPr>
      </p:cxnSp>
      <p:sp>
        <p:nvSpPr>
          <p:cNvPr id="86" name="Google Shape;86;p86"/>
          <p:cNvSpPr/>
          <p:nvPr/>
        </p:nvSpPr>
        <p:spPr>
          <a:xfrm flipH="1">
            <a:off x="11642081" y="6101651"/>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 name="Google Shape;87;p86"/>
          <p:cNvSpPr/>
          <p:nvPr/>
        </p:nvSpPr>
        <p:spPr>
          <a:xfrm flipH="1">
            <a:off x="11642081" y="347037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88" name="Google Shape;88;p86"/>
          <p:cNvCxnSpPr/>
          <p:nvPr/>
        </p:nvCxnSpPr>
        <p:spPr>
          <a:xfrm rot="10800000">
            <a:off x="1849172" y="3552825"/>
            <a:ext cx="0" cy="2529959"/>
          </a:xfrm>
          <a:prstGeom prst="straightConnector1">
            <a:avLst/>
          </a:prstGeom>
          <a:noFill/>
          <a:ln cap="flat" cmpd="sng" w="12700">
            <a:solidFill>
              <a:srgbClr val="0B3458"/>
            </a:solidFill>
            <a:prstDash val="solid"/>
            <a:round/>
            <a:headEnd len="sm" w="sm" type="none"/>
            <a:tailEnd len="sm" w="sm" type="none"/>
          </a:ln>
        </p:spPr>
      </p:cxnSp>
      <p:sp>
        <p:nvSpPr>
          <p:cNvPr id="89" name="Google Shape;89;p86"/>
          <p:cNvSpPr/>
          <p:nvPr/>
        </p:nvSpPr>
        <p:spPr>
          <a:xfrm rot="-5400000">
            <a:off x="1847726" y="3495590"/>
            <a:ext cx="121764" cy="118872"/>
          </a:xfrm>
          <a:prstGeom prst="arc">
            <a:avLst>
              <a:gd fmla="val 16200000" name="adj1"/>
              <a:gd fmla="val 0" name="adj2"/>
            </a:avLst>
          </a:prstGeom>
          <a:noFill/>
          <a:ln cap="flat" cmpd="sng" w="127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90" name="Google Shape;90;p86"/>
          <p:cNvCxnSpPr/>
          <p:nvPr/>
        </p:nvCxnSpPr>
        <p:spPr>
          <a:xfrm rot="10800000">
            <a:off x="1899083" y="3494144"/>
            <a:ext cx="9714432" cy="0"/>
          </a:xfrm>
          <a:prstGeom prst="straightConnector1">
            <a:avLst/>
          </a:prstGeom>
          <a:noFill/>
          <a:ln cap="flat" cmpd="sng" w="12700">
            <a:solidFill>
              <a:srgbClr val="0B3458"/>
            </a:solidFill>
            <a:prstDash val="solid"/>
            <a:round/>
            <a:headEnd len="sm" w="sm" type="none"/>
            <a:tailEnd len="sm" w="sm" type="none"/>
          </a:ln>
        </p:spPr>
      </p:cxnSp>
      <p:sp>
        <p:nvSpPr>
          <p:cNvPr id="91" name="Google Shape;91;p86"/>
          <p:cNvSpPr txBox="1"/>
          <p:nvPr>
            <p:ph idx="4" type="body"/>
          </p:nvPr>
        </p:nvSpPr>
        <p:spPr>
          <a:xfrm>
            <a:off x="2228478" y="3666744"/>
            <a:ext cx="9299448" cy="576072"/>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rgbClr val="0B3458"/>
              </a:buClr>
              <a:buSzPts val="1800"/>
              <a:buFont typeface="Arial"/>
              <a:buNone/>
              <a:defRPr b="1" i="0" sz="1800" u="none" cap="none" strike="noStrike">
                <a:solidFill>
                  <a:srgbClr val="0B3458"/>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theme" Target="../theme/theme2.xml"/><Relationship Id="rId50" Type="http://schemas.openxmlformats.org/officeDocument/2006/relationships/slideLayout" Target="../slideLayouts/slideLayout4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30" Type="http://schemas.openxmlformats.org/officeDocument/2006/relationships/theme" Target="../theme/theme3.xml"/><Relationship Id="rId20" Type="http://schemas.openxmlformats.org/officeDocument/2006/relationships/slideLayout" Target="../slideLayouts/slideLayout69.xml"/><Relationship Id="rId22" Type="http://schemas.openxmlformats.org/officeDocument/2006/relationships/slideLayout" Target="../slideLayouts/slideLayout71.xml"/><Relationship Id="rId21" Type="http://schemas.openxmlformats.org/officeDocument/2006/relationships/slideLayout" Target="../slideLayouts/slideLayout70.xml"/><Relationship Id="rId24" Type="http://schemas.openxmlformats.org/officeDocument/2006/relationships/slideLayout" Target="../slideLayouts/slideLayout73.xml"/><Relationship Id="rId23" Type="http://schemas.openxmlformats.org/officeDocument/2006/relationships/slideLayout" Target="../slideLayouts/slideLayout72.xml"/><Relationship Id="rId26" Type="http://schemas.openxmlformats.org/officeDocument/2006/relationships/slideLayout" Target="../slideLayouts/slideLayout75.xml"/><Relationship Id="rId25" Type="http://schemas.openxmlformats.org/officeDocument/2006/relationships/slideLayout" Target="../slideLayouts/slideLayout74.xml"/><Relationship Id="rId28" Type="http://schemas.openxmlformats.org/officeDocument/2006/relationships/slideLayout" Target="../slideLayouts/slideLayout77.xml"/><Relationship Id="rId27" Type="http://schemas.openxmlformats.org/officeDocument/2006/relationships/slideLayout" Target="../slideLayouts/slideLayout76.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5" Type="http://schemas.openxmlformats.org/officeDocument/2006/relationships/slideLayout" Target="../slideLayouts/slideLayout64.xml"/><Relationship Id="rId14" Type="http://schemas.openxmlformats.org/officeDocument/2006/relationships/slideLayout" Target="../slideLayouts/slideLayout63.xml"/><Relationship Id="rId17" Type="http://schemas.openxmlformats.org/officeDocument/2006/relationships/slideLayout" Target="../slideLayouts/slideLayout66.xml"/><Relationship Id="rId16" Type="http://schemas.openxmlformats.org/officeDocument/2006/relationships/slideLayout" Target="../slideLayouts/slideLayout65.xml"/><Relationship Id="rId19" Type="http://schemas.openxmlformats.org/officeDocument/2006/relationships/slideLayout" Target="../slideLayouts/slideLayout68.xml"/><Relationship Id="rId18"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7"/>
          <p:cNvSpPr txBox="1"/>
          <p:nvPr/>
        </p:nvSpPr>
        <p:spPr>
          <a:xfrm>
            <a:off x="11483788" y="6445466"/>
            <a:ext cx="708212" cy="365125"/>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pic>
        <p:nvPicPr>
          <p:cNvPr id="11" name="Google Shape;11;p77"/>
          <p:cNvPicPr preferRelativeResize="0"/>
          <p:nvPr/>
        </p:nvPicPr>
        <p:blipFill rotWithShape="1">
          <a:blip r:embed="rId1">
            <a:alphaModFix/>
          </a:blip>
          <a:srcRect b="0" l="0" r="0" t="0"/>
          <a:stretch/>
        </p:blipFill>
        <p:spPr>
          <a:xfrm>
            <a:off x="365760" y="6464808"/>
            <a:ext cx="390801" cy="312641"/>
          </a:xfrm>
          <a:prstGeom prst="rect">
            <a:avLst/>
          </a:prstGeom>
          <a:noFill/>
          <a:ln>
            <a:noFill/>
          </a:ln>
        </p:spPr>
      </p:pic>
      <p:sp>
        <p:nvSpPr>
          <p:cNvPr id="12" name="Google Shape;12;p77"/>
          <p:cNvSpPr/>
          <p:nvPr/>
        </p:nvSpPr>
        <p:spPr>
          <a:xfrm>
            <a:off x="533670" y="585223"/>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3" name="Google Shape;13;p77"/>
          <p:cNvCxnSpPr/>
          <p:nvPr/>
        </p:nvCxnSpPr>
        <p:spPr>
          <a:xfrm rot="10800000">
            <a:off x="3230" y="608083"/>
            <a:ext cx="495719" cy="0"/>
          </a:xfrm>
          <a:prstGeom prst="straightConnector1">
            <a:avLst/>
          </a:prstGeom>
          <a:noFill/>
          <a:ln cap="flat" cmpd="sng" w="12700">
            <a:solidFill>
              <a:srgbClr val="0B3458"/>
            </a:solidFill>
            <a:prstDash val="solid"/>
            <a:round/>
            <a:headEnd len="sm" w="sm" type="none"/>
            <a:tailEnd len="sm" w="sm" type="none"/>
          </a:ln>
        </p:spPr>
      </p:cxnSp>
      <p:cxnSp>
        <p:nvCxnSpPr>
          <p:cNvPr id="14" name="Google Shape;14;p77"/>
          <p:cNvCxnSpPr/>
          <p:nvPr/>
        </p:nvCxnSpPr>
        <p:spPr>
          <a:xfrm rot="10800000">
            <a:off x="616656" y="608083"/>
            <a:ext cx="11575344" cy="0"/>
          </a:xfrm>
          <a:prstGeom prst="straightConnector1">
            <a:avLst/>
          </a:prstGeom>
          <a:noFill/>
          <a:ln cap="flat" cmpd="sng" w="12700">
            <a:solidFill>
              <a:srgbClr val="0B3458"/>
            </a:solidFill>
            <a:prstDash val="solid"/>
            <a:round/>
            <a:headEnd len="sm" w="sm" type="none"/>
            <a:tailEnd len="sm" w="sm" type="none"/>
          </a:ln>
        </p:spPr>
      </p:cxnSp>
      <p:sp>
        <p:nvSpPr>
          <p:cNvPr id="15" name="Google Shape;15;p77"/>
          <p:cNvSpPr/>
          <p:nvPr/>
        </p:nvSpPr>
        <p:spPr>
          <a:xfrm>
            <a:off x="533670"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6" name="Google Shape;16;p77"/>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17" name="Google Shape;17;p77"/>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18" name="Google Shape;18;p77"/>
          <p:cNvSpPr/>
          <p:nvPr/>
        </p:nvSpPr>
        <p:spPr>
          <a:xfrm flipH="1">
            <a:off x="11606949" y="6297687"/>
            <a:ext cx="4572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19" name="Google Shape;19;p77"/>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0" name="Shape 790"/>
        <p:cNvGrpSpPr/>
        <p:nvPr/>
      </p:nvGrpSpPr>
      <p:grpSpPr>
        <a:xfrm>
          <a:off x="0" y="0"/>
          <a:ext cx="0" cy="0"/>
          <a:chOff x="0" y="0"/>
          <a:chExt cx="0" cy="0"/>
        </a:xfrm>
      </p:grpSpPr>
      <p:sp>
        <p:nvSpPr>
          <p:cNvPr id="791" name="Google Shape;791;p7"/>
          <p:cNvSpPr/>
          <p:nvPr/>
        </p:nvSpPr>
        <p:spPr>
          <a:xfrm>
            <a:off x="527320" y="585223"/>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92" name="Google Shape;792;p7"/>
          <p:cNvCxnSpPr/>
          <p:nvPr/>
        </p:nvCxnSpPr>
        <p:spPr>
          <a:xfrm rot="10800000">
            <a:off x="3230" y="608083"/>
            <a:ext cx="495719" cy="0"/>
          </a:xfrm>
          <a:prstGeom prst="straightConnector1">
            <a:avLst/>
          </a:prstGeom>
          <a:noFill/>
          <a:ln cap="flat" cmpd="sng" w="12700">
            <a:solidFill>
              <a:srgbClr val="0B3458"/>
            </a:solidFill>
            <a:prstDash val="solid"/>
            <a:round/>
            <a:headEnd len="sm" w="sm" type="none"/>
            <a:tailEnd len="sm" w="sm" type="none"/>
          </a:ln>
        </p:spPr>
      </p:cxnSp>
      <p:cxnSp>
        <p:nvCxnSpPr>
          <p:cNvPr id="793" name="Google Shape;793;p7"/>
          <p:cNvCxnSpPr/>
          <p:nvPr/>
        </p:nvCxnSpPr>
        <p:spPr>
          <a:xfrm rot="10800000">
            <a:off x="616656" y="608083"/>
            <a:ext cx="11575344" cy="0"/>
          </a:xfrm>
          <a:prstGeom prst="straightConnector1">
            <a:avLst/>
          </a:prstGeom>
          <a:noFill/>
          <a:ln cap="flat" cmpd="sng" w="12700">
            <a:solidFill>
              <a:srgbClr val="0B3458"/>
            </a:solidFill>
            <a:prstDash val="solid"/>
            <a:round/>
            <a:headEnd len="sm" w="sm" type="none"/>
            <a:tailEnd len="sm" w="sm" type="none"/>
          </a:ln>
        </p:spPr>
      </p:cxnSp>
      <p:sp>
        <p:nvSpPr>
          <p:cNvPr id="794" name="Google Shape;794;p7"/>
          <p:cNvSpPr/>
          <p:nvPr/>
        </p:nvSpPr>
        <p:spPr>
          <a:xfrm>
            <a:off x="527320"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95" name="Google Shape;795;p7"/>
          <p:cNvCxnSpPr/>
          <p:nvPr/>
        </p:nvCxnSpPr>
        <p:spPr>
          <a:xfrm rot="10800000">
            <a:off x="3230" y="6320547"/>
            <a:ext cx="495719" cy="0"/>
          </a:xfrm>
          <a:prstGeom prst="straightConnector1">
            <a:avLst/>
          </a:prstGeom>
          <a:noFill/>
          <a:ln cap="flat" cmpd="sng" w="12700">
            <a:solidFill>
              <a:srgbClr val="0B3458"/>
            </a:solidFill>
            <a:prstDash val="solid"/>
            <a:round/>
            <a:headEnd len="sm" w="sm" type="none"/>
            <a:tailEnd len="sm" w="sm" type="none"/>
          </a:ln>
        </p:spPr>
      </p:cxnSp>
      <p:cxnSp>
        <p:nvCxnSpPr>
          <p:cNvPr id="796" name="Google Shape;796;p7"/>
          <p:cNvCxnSpPr/>
          <p:nvPr/>
        </p:nvCxnSpPr>
        <p:spPr>
          <a:xfrm rot="10800000">
            <a:off x="616655" y="6320547"/>
            <a:ext cx="10957279" cy="0"/>
          </a:xfrm>
          <a:prstGeom prst="straightConnector1">
            <a:avLst/>
          </a:prstGeom>
          <a:noFill/>
          <a:ln cap="flat" cmpd="sng" w="12700">
            <a:solidFill>
              <a:srgbClr val="0B3458"/>
            </a:solidFill>
            <a:prstDash val="solid"/>
            <a:round/>
            <a:headEnd len="sm" w="sm" type="none"/>
            <a:tailEnd len="sm" w="sm" type="none"/>
          </a:ln>
        </p:spPr>
      </p:cxnSp>
      <p:sp>
        <p:nvSpPr>
          <p:cNvPr id="797" name="Google Shape;797;p7"/>
          <p:cNvSpPr/>
          <p:nvPr/>
        </p:nvSpPr>
        <p:spPr>
          <a:xfrm flipH="1">
            <a:off x="11606949" y="6297687"/>
            <a:ext cx="60960" cy="45720"/>
          </a:xfrm>
          <a:prstGeom prst="ellipse">
            <a:avLst/>
          </a:prstGeom>
          <a:solidFill>
            <a:srgbClr val="0B345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cxnSp>
        <p:nvCxnSpPr>
          <p:cNvPr id="798" name="Google Shape;798;p7"/>
          <p:cNvCxnSpPr/>
          <p:nvPr/>
        </p:nvCxnSpPr>
        <p:spPr>
          <a:xfrm>
            <a:off x="11696282" y="6320547"/>
            <a:ext cx="495719" cy="0"/>
          </a:xfrm>
          <a:prstGeom prst="straightConnector1">
            <a:avLst/>
          </a:prstGeom>
          <a:noFill/>
          <a:ln cap="flat" cmpd="sng" w="12700">
            <a:solidFill>
              <a:srgbClr val="0B3458"/>
            </a:solidFill>
            <a:prstDash val="solid"/>
            <a:round/>
            <a:headEnd len="sm" w="sm" type="none"/>
            <a:tailEnd len="sm" w="sm" type="none"/>
          </a:ln>
        </p:spPr>
      </p:cxnSp>
      <p:sp>
        <p:nvSpPr>
          <p:cNvPr id="799" name="Google Shape;799;p7"/>
          <p:cNvSpPr txBox="1"/>
          <p:nvPr/>
        </p:nvSpPr>
        <p:spPr>
          <a:xfrm>
            <a:off x="11325305" y="6445466"/>
            <a:ext cx="1059836"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2B49"/>
                </a:solidFill>
                <a:latin typeface="Arial"/>
                <a:ea typeface="Arial"/>
                <a:cs typeface="Arial"/>
                <a:sym typeface="Arial"/>
              </a:rPr>
              <a:t>   | </a:t>
            </a:r>
            <a:fld id="{00000000-1234-1234-1234-123412341234}" type="slidenum">
              <a:rPr b="0" i="0" lang="en-US" sz="1200" u="none" cap="none" strike="noStrike">
                <a:solidFill>
                  <a:srgbClr val="002B49"/>
                </a:solidFill>
                <a:latin typeface="Arial"/>
                <a:ea typeface="Arial"/>
                <a:cs typeface="Arial"/>
                <a:sym typeface="Arial"/>
              </a:rPr>
              <a:t>‹#›</a:t>
            </a:fld>
            <a:endParaRPr b="0" i="0" sz="1200" u="none" cap="none" strike="noStrike">
              <a:solidFill>
                <a:srgbClr val="002B49"/>
              </a:solidFill>
              <a:latin typeface="Arial"/>
              <a:ea typeface="Arial"/>
              <a:cs typeface="Arial"/>
              <a:sym typeface="Arial"/>
            </a:endParaRPr>
          </a:p>
        </p:txBody>
      </p:sp>
      <p:grpSp>
        <p:nvGrpSpPr>
          <p:cNvPr id="800" name="Google Shape;800;p7"/>
          <p:cNvGrpSpPr/>
          <p:nvPr/>
        </p:nvGrpSpPr>
        <p:grpSpPr>
          <a:xfrm>
            <a:off x="327250" y="6466187"/>
            <a:ext cx="466420" cy="280369"/>
            <a:chOff x="3326325" y="4936267"/>
            <a:chExt cx="631663" cy="506356"/>
          </a:xfrm>
        </p:grpSpPr>
        <p:sp>
          <p:nvSpPr>
            <p:cNvPr id="801" name="Google Shape;801;p7"/>
            <p:cNvSpPr/>
            <p:nvPr/>
          </p:nvSpPr>
          <p:spPr>
            <a:xfrm>
              <a:off x="3406894" y="4936267"/>
              <a:ext cx="412515" cy="328970"/>
            </a:xfrm>
            <a:custGeom>
              <a:rect b="b" l="l" r="r" t="t"/>
              <a:pathLst>
                <a:path extrusionOk="0" h="328970" w="412515">
                  <a:moveTo>
                    <a:pt x="252021" y="0"/>
                  </a:moveTo>
                  <a:cubicBezTo>
                    <a:pt x="240419" y="0"/>
                    <a:pt x="228172" y="1290"/>
                    <a:pt x="215926" y="3870"/>
                  </a:cubicBezTo>
                  <a:cubicBezTo>
                    <a:pt x="195944" y="8385"/>
                    <a:pt x="177897" y="18061"/>
                    <a:pt x="159849" y="27737"/>
                  </a:cubicBezTo>
                  <a:cubicBezTo>
                    <a:pt x="100550" y="56763"/>
                    <a:pt x="63166" y="117397"/>
                    <a:pt x="68323" y="183191"/>
                  </a:cubicBezTo>
                  <a:lnTo>
                    <a:pt x="97328" y="174806"/>
                  </a:lnTo>
                  <a:cubicBezTo>
                    <a:pt x="94105" y="128363"/>
                    <a:pt x="106352" y="87080"/>
                    <a:pt x="135356" y="53538"/>
                  </a:cubicBezTo>
                  <a:cubicBezTo>
                    <a:pt x="152759" y="147069"/>
                    <a:pt x="190788" y="232214"/>
                    <a:pt x="247509" y="309619"/>
                  </a:cubicBezTo>
                  <a:cubicBezTo>
                    <a:pt x="252666" y="310264"/>
                    <a:pt x="257822" y="310264"/>
                    <a:pt x="262334" y="310264"/>
                  </a:cubicBezTo>
                  <a:cubicBezTo>
                    <a:pt x="267490" y="310264"/>
                    <a:pt x="272002" y="309619"/>
                    <a:pt x="277159" y="308974"/>
                  </a:cubicBezTo>
                  <a:cubicBezTo>
                    <a:pt x="257177" y="288978"/>
                    <a:pt x="241063" y="267046"/>
                    <a:pt x="224949" y="245760"/>
                  </a:cubicBezTo>
                  <a:cubicBezTo>
                    <a:pt x="249443" y="234794"/>
                    <a:pt x="274580" y="223184"/>
                    <a:pt x="296495" y="207058"/>
                  </a:cubicBezTo>
                  <a:cubicBezTo>
                    <a:pt x="293272" y="199317"/>
                    <a:pt x="291339" y="191577"/>
                    <a:pt x="287471" y="184481"/>
                  </a:cubicBezTo>
                  <a:cubicBezTo>
                    <a:pt x="264267" y="202542"/>
                    <a:pt x="239774" y="217378"/>
                    <a:pt x="213992" y="228989"/>
                  </a:cubicBezTo>
                  <a:cubicBezTo>
                    <a:pt x="201746" y="210928"/>
                    <a:pt x="191433" y="192222"/>
                    <a:pt x="181765" y="173516"/>
                  </a:cubicBezTo>
                  <a:lnTo>
                    <a:pt x="181765" y="171581"/>
                  </a:lnTo>
                  <a:cubicBezTo>
                    <a:pt x="209480" y="160615"/>
                    <a:pt x="235907" y="146424"/>
                    <a:pt x="261045" y="128363"/>
                  </a:cubicBezTo>
                  <a:cubicBezTo>
                    <a:pt x="256533" y="120622"/>
                    <a:pt x="252021" y="112237"/>
                    <a:pt x="246864" y="104496"/>
                  </a:cubicBezTo>
                  <a:cubicBezTo>
                    <a:pt x="223661" y="122558"/>
                    <a:pt x="199812" y="139329"/>
                    <a:pt x="174674" y="152874"/>
                  </a:cubicBezTo>
                  <a:lnTo>
                    <a:pt x="172741" y="152874"/>
                  </a:lnTo>
                  <a:cubicBezTo>
                    <a:pt x="157271" y="120622"/>
                    <a:pt x="145669" y="86435"/>
                    <a:pt x="136645" y="51603"/>
                  </a:cubicBezTo>
                  <a:cubicBezTo>
                    <a:pt x="145025" y="42572"/>
                    <a:pt x="154049" y="33542"/>
                    <a:pt x="163717" y="26446"/>
                  </a:cubicBezTo>
                  <a:lnTo>
                    <a:pt x="191433" y="18706"/>
                  </a:lnTo>
                  <a:cubicBezTo>
                    <a:pt x="261689" y="97401"/>
                    <a:pt x="306808" y="186416"/>
                    <a:pt x="331946" y="283172"/>
                  </a:cubicBezTo>
                  <a:cubicBezTo>
                    <a:pt x="338391" y="276722"/>
                    <a:pt x="344192" y="269627"/>
                    <a:pt x="346126" y="261241"/>
                  </a:cubicBezTo>
                  <a:cubicBezTo>
                    <a:pt x="340969" y="247695"/>
                    <a:pt x="337746" y="233504"/>
                    <a:pt x="331301" y="220603"/>
                  </a:cubicBezTo>
                  <a:cubicBezTo>
                    <a:pt x="328078" y="210928"/>
                    <a:pt x="321633" y="201897"/>
                    <a:pt x="319699" y="192867"/>
                  </a:cubicBezTo>
                  <a:cubicBezTo>
                    <a:pt x="337746" y="179321"/>
                    <a:pt x="355794" y="165130"/>
                    <a:pt x="372553" y="149004"/>
                  </a:cubicBezTo>
                  <a:cubicBezTo>
                    <a:pt x="371908" y="136748"/>
                    <a:pt x="369330" y="125783"/>
                    <a:pt x="363529" y="116107"/>
                  </a:cubicBezTo>
                  <a:lnTo>
                    <a:pt x="362240" y="116107"/>
                  </a:lnTo>
                  <a:cubicBezTo>
                    <a:pt x="345481" y="135458"/>
                    <a:pt x="326145" y="153519"/>
                    <a:pt x="306808" y="169645"/>
                  </a:cubicBezTo>
                  <a:cubicBezTo>
                    <a:pt x="296495" y="152874"/>
                    <a:pt x="286827" y="135458"/>
                    <a:pt x="275225" y="118687"/>
                  </a:cubicBezTo>
                  <a:cubicBezTo>
                    <a:pt x="294562" y="103851"/>
                    <a:pt x="313253" y="86435"/>
                    <a:pt x="330656" y="67729"/>
                  </a:cubicBezTo>
                  <a:cubicBezTo>
                    <a:pt x="324211" y="59989"/>
                    <a:pt x="316476" y="50958"/>
                    <a:pt x="307453" y="47733"/>
                  </a:cubicBezTo>
                  <a:cubicBezTo>
                    <a:pt x="292628" y="63859"/>
                    <a:pt x="275869" y="81275"/>
                    <a:pt x="259111" y="95466"/>
                  </a:cubicBezTo>
                  <a:cubicBezTo>
                    <a:pt x="238485" y="69664"/>
                    <a:pt x="216570" y="43863"/>
                    <a:pt x="192077" y="19996"/>
                  </a:cubicBezTo>
                  <a:cubicBezTo>
                    <a:pt x="201746" y="18061"/>
                    <a:pt x="213347" y="16771"/>
                    <a:pt x="224949" y="16771"/>
                  </a:cubicBezTo>
                  <a:cubicBezTo>
                    <a:pt x="236552" y="16771"/>
                    <a:pt x="247509" y="18061"/>
                    <a:pt x="257177" y="19996"/>
                  </a:cubicBezTo>
                  <a:cubicBezTo>
                    <a:pt x="314543" y="30317"/>
                    <a:pt x="370619" y="87080"/>
                    <a:pt x="380287" y="144489"/>
                  </a:cubicBezTo>
                  <a:cubicBezTo>
                    <a:pt x="392534" y="208993"/>
                    <a:pt x="369330" y="268337"/>
                    <a:pt x="316476" y="307684"/>
                  </a:cubicBezTo>
                  <a:cubicBezTo>
                    <a:pt x="297784" y="314780"/>
                    <a:pt x="277803" y="318005"/>
                    <a:pt x="257822" y="318005"/>
                  </a:cubicBezTo>
                  <a:cubicBezTo>
                    <a:pt x="214637" y="318005"/>
                    <a:pt x="172741" y="301879"/>
                    <a:pt x="143736" y="268981"/>
                  </a:cubicBezTo>
                  <a:cubicBezTo>
                    <a:pt x="163717" y="265756"/>
                    <a:pt x="183053" y="259306"/>
                    <a:pt x="202390" y="253501"/>
                  </a:cubicBezTo>
                  <a:cubicBezTo>
                    <a:pt x="199812" y="248340"/>
                    <a:pt x="195944" y="243825"/>
                    <a:pt x="194011" y="238665"/>
                  </a:cubicBezTo>
                  <a:cubicBezTo>
                    <a:pt x="140513" y="259951"/>
                    <a:pt x="82503" y="272207"/>
                    <a:pt x="21915" y="272207"/>
                  </a:cubicBezTo>
                  <a:cubicBezTo>
                    <a:pt x="14825" y="272207"/>
                    <a:pt x="7090" y="272207"/>
                    <a:pt x="0" y="271562"/>
                  </a:cubicBezTo>
                  <a:cubicBezTo>
                    <a:pt x="20626" y="274142"/>
                    <a:pt x="41896" y="275432"/>
                    <a:pt x="63166" y="275432"/>
                  </a:cubicBezTo>
                  <a:cubicBezTo>
                    <a:pt x="76702" y="275432"/>
                    <a:pt x="90238" y="274787"/>
                    <a:pt x="103773" y="274142"/>
                  </a:cubicBezTo>
                  <a:cubicBezTo>
                    <a:pt x="117953" y="292203"/>
                    <a:pt x="136001" y="306394"/>
                    <a:pt x="154693" y="316070"/>
                  </a:cubicBezTo>
                  <a:cubicBezTo>
                    <a:pt x="175963" y="327680"/>
                    <a:pt x="201746" y="333485"/>
                    <a:pt x="228172" y="333485"/>
                  </a:cubicBezTo>
                  <a:cubicBezTo>
                    <a:pt x="259755" y="333485"/>
                    <a:pt x="290694" y="325100"/>
                    <a:pt x="314543" y="308974"/>
                  </a:cubicBezTo>
                  <a:cubicBezTo>
                    <a:pt x="340969" y="298008"/>
                    <a:pt x="366751" y="278012"/>
                    <a:pt x="384154" y="252855"/>
                  </a:cubicBezTo>
                  <a:cubicBezTo>
                    <a:pt x="417671" y="209638"/>
                    <a:pt x="423473" y="138038"/>
                    <a:pt x="398335" y="89660"/>
                  </a:cubicBezTo>
                  <a:lnTo>
                    <a:pt x="387377" y="70954"/>
                  </a:lnTo>
                  <a:cubicBezTo>
                    <a:pt x="354505" y="24511"/>
                    <a:pt x="305519" y="0"/>
                    <a:pt x="252021"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02" name="Google Shape;802;p7"/>
            <p:cNvSpPr/>
            <p:nvPr/>
          </p:nvSpPr>
          <p:spPr>
            <a:xfrm>
              <a:off x="3412050" y="5098172"/>
              <a:ext cx="154693" cy="96756"/>
            </a:xfrm>
            <a:custGeom>
              <a:rect b="b" l="l" r="r" t="t"/>
              <a:pathLst>
                <a:path extrusionOk="0" h="96756" w="154693">
                  <a:moveTo>
                    <a:pt x="150826" y="0"/>
                  </a:moveTo>
                  <a:cubicBezTo>
                    <a:pt x="104418" y="21932"/>
                    <a:pt x="54143" y="34832"/>
                    <a:pt x="0" y="39347"/>
                  </a:cubicBezTo>
                  <a:cubicBezTo>
                    <a:pt x="3867" y="39347"/>
                    <a:pt x="7090" y="39347"/>
                    <a:pt x="10958" y="39347"/>
                  </a:cubicBezTo>
                  <a:cubicBezTo>
                    <a:pt x="29005" y="39347"/>
                    <a:pt x="47052" y="38702"/>
                    <a:pt x="63811" y="37412"/>
                  </a:cubicBezTo>
                  <a:cubicBezTo>
                    <a:pt x="67034" y="58698"/>
                    <a:pt x="74768" y="78695"/>
                    <a:pt x="86370" y="96756"/>
                  </a:cubicBezTo>
                  <a:cubicBezTo>
                    <a:pt x="98617" y="94176"/>
                    <a:pt x="110219" y="92241"/>
                    <a:pt x="121821" y="89015"/>
                  </a:cubicBezTo>
                  <a:cubicBezTo>
                    <a:pt x="111508" y="75470"/>
                    <a:pt x="104418" y="60634"/>
                    <a:pt x="99261" y="44508"/>
                  </a:cubicBezTo>
                  <a:cubicBezTo>
                    <a:pt x="98617" y="40637"/>
                    <a:pt x="95394" y="36122"/>
                    <a:pt x="97972" y="32252"/>
                  </a:cubicBezTo>
                  <a:cubicBezTo>
                    <a:pt x="118598" y="28382"/>
                    <a:pt x="139224" y="23867"/>
                    <a:pt x="157916" y="16771"/>
                  </a:cubicBezTo>
                  <a:lnTo>
                    <a:pt x="150826" y="0"/>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03" name="Google Shape;803;p7"/>
            <p:cNvSpPr/>
            <p:nvPr/>
          </p:nvSpPr>
          <p:spPr>
            <a:xfrm>
              <a:off x="3406894" y="5365219"/>
              <a:ext cx="45118" cy="77404"/>
            </a:xfrm>
            <a:custGeom>
              <a:rect b="b" l="l" r="r" t="t"/>
              <a:pathLst>
                <a:path extrusionOk="0" h="77404" w="45118">
                  <a:moveTo>
                    <a:pt x="45763" y="0"/>
                  </a:moveTo>
                  <a:lnTo>
                    <a:pt x="0" y="0"/>
                  </a:lnTo>
                  <a:lnTo>
                    <a:pt x="0" y="14191"/>
                  </a:lnTo>
                  <a:lnTo>
                    <a:pt x="12891" y="14191"/>
                  </a:lnTo>
                  <a:lnTo>
                    <a:pt x="12891" y="63859"/>
                  </a:lnTo>
                  <a:lnTo>
                    <a:pt x="0" y="63859"/>
                  </a:lnTo>
                  <a:lnTo>
                    <a:pt x="0" y="78050"/>
                  </a:lnTo>
                  <a:lnTo>
                    <a:pt x="45763" y="78050"/>
                  </a:lnTo>
                  <a:lnTo>
                    <a:pt x="45763" y="63859"/>
                  </a:lnTo>
                  <a:lnTo>
                    <a:pt x="32872" y="63859"/>
                  </a:lnTo>
                  <a:lnTo>
                    <a:pt x="32872" y="14191"/>
                  </a:lnTo>
                  <a:lnTo>
                    <a:pt x="45763" y="14191"/>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04" name="Google Shape;804;p7"/>
            <p:cNvSpPr/>
            <p:nvPr/>
          </p:nvSpPr>
          <p:spPr>
            <a:xfrm>
              <a:off x="3488752" y="5363929"/>
              <a:ext cx="64455" cy="77404"/>
            </a:xfrm>
            <a:custGeom>
              <a:rect b="b" l="l" r="r" t="t"/>
              <a:pathLst>
                <a:path extrusionOk="0" h="77404" w="64455">
                  <a:moveTo>
                    <a:pt x="38673" y="0"/>
                  </a:moveTo>
                  <a:cubicBezTo>
                    <a:pt x="32872" y="0"/>
                    <a:pt x="27071" y="645"/>
                    <a:pt x="22559" y="2580"/>
                  </a:cubicBezTo>
                  <a:cubicBezTo>
                    <a:pt x="17403" y="4515"/>
                    <a:pt x="13536" y="7095"/>
                    <a:pt x="10313" y="10320"/>
                  </a:cubicBezTo>
                  <a:cubicBezTo>
                    <a:pt x="7090" y="14191"/>
                    <a:pt x="3867" y="18061"/>
                    <a:pt x="2578" y="23221"/>
                  </a:cubicBezTo>
                  <a:cubicBezTo>
                    <a:pt x="645" y="28382"/>
                    <a:pt x="0" y="33542"/>
                    <a:pt x="0" y="39993"/>
                  </a:cubicBezTo>
                  <a:cubicBezTo>
                    <a:pt x="0" y="46443"/>
                    <a:pt x="645" y="52248"/>
                    <a:pt x="2578" y="57408"/>
                  </a:cubicBezTo>
                  <a:cubicBezTo>
                    <a:pt x="4512" y="62569"/>
                    <a:pt x="7090" y="66439"/>
                    <a:pt x="10958" y="70309"/>
                  </a:cubicBezTo>
                  <a:cubicBezTo>
                    <a:pt x="14180" y="73534"/>
                    <a:pt x="18692" y="76115"/>
                    <a:pt x="23204" y="78050"/>
                  </a:cubicBezTo>
                  <a:cubicBezTo>
                    <a:pt x="28360" y="79985"/>
                    <a:pt x="33517" y="80630"/>
                    <a:pt x="39318" y="80630"/>
                  </a:cubicBezTo>
                  <a:cubicBezTo>
                    <a:pt x="43185" y="80630"/>
                    <a:pt x="46408" y="80630"/>
                    <a:pt x="48342" y="79985"/>
                  </a:cubicBezTo>
                  <a:cubicBezTo>
                    <a:pt x="50275" y="79340"/>
                    <a:pt x="52854" y="79340"/>
                    <a:pt x="55432" y="78050"/>
                  </a:cubicBezTo>
                  <a:cubicBezTo>
                    <a:pt x="57365" y="77405"/>
                    <a:pt x="59299" y="76760"/>
                    <a:pt x="61233" y="76115"/>
                  </a:cubicBezTo>
                  <a:cubicBezTo>
                    <a:pt x="63166" y="75470"/>
                    <a:pt x="65100" y="74824"/>
                    <a:pt x="67034" y="73534"/>
                  </a:cubicBezTo>
                  <a:lnTo>
                    <a:pt x="67034" y="54828"/>
                  </a:lnTo>
                  <a:lnTo>
                    <a:pt x="65100" y="54828"/>
                  </a:lnTo>
                  <a:cubicBezTo>
                    <a:pt x="64455" y="55473"/>
                    <a:pt x="63166" y="56763"/>
                    <a:pt x="61233" y="58054"/>
                  </a:cubicBezTo>
                  <a:cubicBezTo>
                    <a:pt x="59944" y="59344"/>
                    <a:pt x="58010" y="59989"/>
                    <a:pt x="56721" y="61279"/>
                  </a:cubicBezTo>
                  <a:cubicBezTo>
                    <a:pt x="54787" y="62569"/>
                    <a:pt x="52209" y="63214"/>
                    <a:pt x="50275" y="64504"/>
                  </a:cubicBezTo>
                  <a:cubicBezTo>
                    <a:pt x="47697" y="65149"/>
                    <a:pt x="45763" y="65794"/>
                    <a:pt x="43185" y="65794"/>
                  </a:cubicBezTo>
                  <a:cubicBezTo>
                    <a:pt x="40607" y="65794"/>
                    <a:pt x="38029" y="65149"/>
                    <a:pt x="35451" y="64504"/>
                  </a:cubicBezTo>
                  <a:cubicBezTo>
                    <a:pt x="32872" y="63859"/>
                    <a:pt x="30294" y="62569"/>
                    <a:pt x="28360" y="60634"/>
                  </a:cubicBezTo>
                  <a:cubicBezTo>
                    <a:pt x="26427" y="58698"/>
                    <a:pt x="24493" y="56119"/>
                    <a:pt x="23204" y="52893"/>
                  </a:cubicBezTo>
                  <a:cubicBezTo>
                    <a:pt x="21915" y="49668"/>
                    <a:pt x="21270" y="45798"/>
                    <a:pt x="21270" y="40637"/>
                  </a:cubicBezTo>
                  <a:cubicBezTo>
                    <a:pt x="21270" y="36122"/>
                    <a:pt x="21915" y="32252"/>
                    <a:pt x="23204" y="29027"/>
                  </a:cubicBezTo>
                  <a:cubicBezTo>
                    <a:pt x="24493" y="25802"/>
                    <a:pt x="26427" y="23221"/>
                    <a:pt x="28360" y="21286"/>
                  </a:cubicBezTo>
                  <a:cubicBezTo>
                    <a:pt x="30294" y="19351"/>
                    <a:pt x="32872" y="18061"/>
                    <a:pt x="35451" y="16771"/>
                  </a:cubicBezTo>
                  <a:cubicBezTo>
                    <a:pt x="38029" y="16126"/>
                    <a:pt x="40607" y="15481"/>
                    <a:pt x="43185" y="15481"/>
                  </a:cubicBezTo>
                  <a:cubicBezTo>
                    <a:pt x="45763" y="15481"/>
                    <a:pt x="48342" y="16126"/>
                    <a:pt x="50275" y="16771"/>
                  </a:cubicBezTo>
                  <a:cubicBezTo>
                    <a:pt x="52209" y="17416"/>
                    <a:pt x="54787" y="18706"/>
                    <a:pt x="56721" y="19351"/>
                  </a:cubicBezTo>
                  <a:cubicBezTo>
                    <a:pt x="58655" y="20641"/>
                    <a:pt x="59944" y="21286"/>
                    <a:pt x="61877" y="22576"/>
                  </a:cubicBezTo>
                  <a:cubicBezTo>
                    <a:pt x="63166" y="23867"/>
                    <a:pt x="64455" y="24511"/>
                    <a:pt x="65745" y="25802"/>
                  </a:cubicBezTo>
                  <a:lnTo>
                    <a:pt x="68323" y="25802"/>
                  </a:lnTo>
                  <a:lnTo>
                    <a:pt x="68323" y="7095"/>
                  </a:lnTo>
                  <a:cubicBezTo>
                    <a:pt x="67034" y="6450"/>
                    <a:pt x="65100" y="5805"/>
                    <a:pt x="63166" y="4515"/>
                  </a:cubicBezTo>
                  <a:cubicBezTo>
                    <a:pt x="61233" y="3870"/>
                    <a:pt x="59299" y="3225"/>
                    <a:pt x="56721" y="2580"/>
                  </a:cubicBezTo>
                  <a:cubicBezTo>
                    <a:pt x="54787" y="1935"/>
                    <a:pt x="52209" y="1290"/>
                    <a:pt x="49631" y="1290"/>
                  </a:cubicBezTo>
                  <a:cubicBezTo>
                    <a:pt x="45119" y="0"/>
                    <a:pt x="41896" y="0"/>
                    <a:pt x="38673"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05" name="Google Shape;805;p7"/>
            <p:cNvSpPr/>
            <p:nvPr/>
          </p:nvSpPr>
          <p:spPr>
            <a:xfrm>
              <a:off x="3584147" y="5365219"/>
              <a:ext cx="77346" cy="77404"/>
            </a:xfrm>
            <a:custGeom>
              <a:rect b="b" l="l" r="r" t="t"/>
              <a:pathLst>
                <a:path extrusionOk="0" h="77404" w="77346">
                  <a:moveTo>
                    <a:pt x="51564" y="0"/>
                  </a:moveTo>
                  <a:lnTo>
                    <a:pt x="28360" y="0"/>
                  </a:lnTo>
                  <a:lnTo>
                    <a:pt x="0" y="77405"/>
                  </a:lnTo>
                  <a:lnTo>
                    <a:pt x="19981" y="77405"/>
                  </a:lnTo>
                  <a:lnTo>
                    <a:pt x="25137" y="61924"/>
                  </a:lnTo>
                  <a:lnTo>
                    <a:pt x="54142" y="61924"/>
                  </a:lnTo>
                  <a:lnTo>
                    <a:pt x="59299" y="77405"/>
                  </a:lnTo>
                  <a:lnTo>
                    <a:pt x="79925" y="77405"/>
                  </a:lnTo>
                  <a:lnTo>
                    <a:pt x="51564" y="0"/>
                  </a:lnTo>
                  <a:close/>
                  <a:moveTo>
                    <a:pt x="30294" y="47733"/>
                  </a:moveTo>
                  <a:lnTo>
                    <a:pt x="39962" y="19996"/>
                  </a:lnTo>
                  <a:lnTo>
                    <a:pt x="49631" y="47733"/>
                  </a:lnTo>
                  <a:lnTo>
                    <a:pt x="30294" y="47733"/>
                  </a:ln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06" name="Google Shape;806;p7"/>
            <p:cNvSpPr/>
            <p:nvPr/>
          </p:nvSpPr>
          <p:spPr>
            <a:xfrm>
              <a:off x="3698877"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047" y="78050"/>
                  </a:lnTo>
                  <a:lnTo>
                    <a:pt x="18047"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07" name="Google Shape;807;p7"/>
            <p:cNvSpPr/>
            <p:nvPr/>
          </p:nvSpPr>
          <p:spPr>
            <a:xfrm>
              <a:off x="3812319" y="5365219"/>
              <a:ext cx="70901" cy="77404"/>
            </a:xfrm>
            <a:custGeom>
              <a:rect b="b" l="l" r="r" t="t"/>
              <a:pathLst>
                <a:path extrusionOk="0" h="77404" w="70901">
                  <a:moveTo>
                    <a:pt x="70901" y="0"/>
                  </a:moveTo>
                  <a:lnTo>
                    <a:pt x="52209" y="0"/>
                  </a:lnTo>
                  <a:lnTo>
                    <a:pt x="52209" y="44508"/>
                  </a:lnTo>
                  <a:lnTo>
                    <a:pt x="23849" y="0"/>
                  </a:lnTo>
                  <a:lnTo>
                    <a:pt x="0" y="0"/>
                  </a:lnTo>
                  <a:lnTo>
                    <a:pt x="0" y="78050"/>
                  </a:lnTo>
                  <a:lnTo>
                    <a:pt x="18692" y="78050"/>
                  </a:lnTo>
                  <a:lnTo>
                    <a:pt x="18692" y="24511"/>
                  </a:lnTo>
                  <a:lnTo>
                    <a:pt x="51564" y="78050"/>
                  </a:lnTo>
                  <a:lnTo>
                    <a:pt x="70901" y="78050"/>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sp>
          <p:nvSpPr>
            <p:cNvPr id="808" name="Google Shape;808;p7"/>
            <p:cNvSpPr/>
            <p:nvPr/>
          </p:nvSpPr>
          <p:spPr>
            <a:xfrm>
              <a:off x="3326325" y="5316195"/>
              <a:ext cx="631663" cy="32252"/>
            </a:xfrm>
            <a:custGeom>
              <a:rect b="b" l="l" r="r" t="t"/>
              <a:pathLst>
                <a:path extrusionOk="0" h="32252" w="631663">
                  <a:moveTo>
                    <a:pt x="319055" y="0"/>
                  </a:moveTo>
                  <a:cubicBezTo>
                    <a:pt x="209480" y="0"/>
                    <a:pt x="99906" y="10966"/>
                    <a:pt x="0" y="32252"/>
                  </a:cubicBezTo>
                  <a:cubicBezTo>
                    <a:pt x="99906" y="21286"/>
                    <a:pt x="204968" y="16126"/>
                    <a:pt x="309386" y="16126"/>
                  </a:cubicBezTo>
                  <a:cubicBezTo>
                    <a:pt x="420250" y="16126"/>
                    <a:pt x="531758" y="21932"/>
                    <a:pt x="637464" y="32897"/>
                  </a:cubicBezTo>
                  <a:cubicBezTo>
                    <a:pt x="538203" y="10966"/>
                    <a:pt x="428629" y="0"/>
                    <a:pt x="319055" y="0"/>
                  </a:cubicBezTo>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A1F24"/>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50.png"/><Relationship Id="rId5" Type="http://schemas.openxmlformats.org/officeDocument/2006/relationships/hyperlink" Target="https://uasg.tech/wp-content/uploads/documents/UASG012-en-digital.pdf" TargetMode="External"/><Relationship Id="rId6"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png"/><Relationship Id="rId4" Type="http://schemas.openxmlformats.org/officeDocument/2006/relationships/image" Target="../media/image5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unicode.org/charts/" TargetMode="Externa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unicode.org/reports/tr15/" TargetMode="Externa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www.example.co.uk/" TargetMode="External"/><Relationship Id="rId4" Type="http://schemas.openxmlformats.org/officeDocument/2006/relationships/hyperlink" Target="https://data.iana.org/TLD/tlds-alpha-by-domain.txt" TargetMode="External"/><Relationship Id="rId5"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about:blank" TargetMode="Externa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unicode.org/reports/tr46/" TargetMode="Externa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hyperlink" Target="mailto:myname@example.org" TargetMode="Externa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about:blank" TargetMode="Externa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owasp.org/www-community/OWASP_Validation_Regex_Repository" TargetMode="External"/><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s://howtodoinjava.com/regex/java-regex-validate-email-address/" TargetMode="External"/><Relationship Id="rId4" Type="http://schemas.openxmlformats.org/officeDocument/2006/relationships/image" Target="../media/image3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mailto:firstname.lastname@gmail.com" TargetMode="External"/><Relationship Id="rId4" Type="http://schemas.openxmlformats.org/officeDocument/2006/relationships/hyperlink" Target="mailto:firstnamelastname@gmail.com" TargetMode="External"/><Relationship Id="rId5" Type="http://schemas.openxmlformats.org/officeDocument/2006/relationships/hyperlink" Target="https://uasg.tech/download/uasg-028-considerations-for-naming-internationalized-email-mailboxes-en/" TargetMode="External"/><Relationship Id="rId6" Type="http://schemas.openxmlformats.org/officeDocument/2006/relationships/image" Target="../media/image3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3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3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3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36.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3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3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1.png"/><Relationship Id="rId4" Type="http://schemas.openxmlformats.org/officeDocument/2006/relationships/hyperlink" Target="https://ithi.research.icann.org/graph-eai.html"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hyperlink" Target="https://uasg.tech/wp-content/uploads/documents/UASG018A-en-digital.pdf" TargetMode="External"/><Relationship Id="rId4" Type="http://schemas.openxmlformats.org/officeDocument/2006/relationships/image" Target="../media/image63.png"/><Relationship Id="rId5" Type="http://schemas.openxmlformats.org/officeDocument/2006/relationships/image" Target="../media/image61.png"/><Relationship Id="rId6" Type="http://schemas.openxmlformats.org/officeDocument/2006/relationships/image" Target="../media/image6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hyperlink" Target="mailto:UAProgram@icann.org" TargetMode="External"/><Relationship Id="rId4" Type="http://schemas.openxmlformats.org/officeDocument/2006/relationships/hyperlink" Target="https://xmox.nl/" TargetMode="External"/><Relationship Id="rId5" Type="http://schemas.openxmlformats.org/officeDocument/2006/relationships/image" Target="../media/image3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3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image" Target="../media/image3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hyperlink" Target="https://uasg.tech/"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wp-content/uploads/documents/UASG021B-en-digital.pdf" TargetMode="External"/><Relationship Id="rId5" Type="http://schemas.openxmlformats.org/officeDocument/2006/relationships/hyperlink" Target="https://uasg.tech/wp-content/uploads/documents/UASG007-en-digital.pdf" TargetMode="External"/><Relationship Id="rId6" Type="http://schemas.openxmlformats.org/officeDocument/2006/relationships/hyperlink" Target="https://uasg.tech/wp-content/uploads/documents/UASG014-en-digital.pdf" TargetMode="External"/><Relationship Id="rId7" Type="http://schemas.openxmlformats.org/officeDocument/2006/relationships/hyperlink" Target="https://uasg.tech/wp-content/uploads/documents/UASG012-en-digital.pdf" TargetMode="External"/><Relationship Id="rId8" Type="http://schemas.openxmlformats.org/officeDocument/2006/relationships/hyperlink" Target="https://uasg.tech/wp-content/uploads/documents/UASG018A-en-digital.pdf" TargetMode="External"/><Relationship Id="rId11" Type="http://schemas.openxmlformats.org/officeDocument/2006/relationships/hyperlink" Target="https://uasg.tech/wp-content/uploads/documents/UASG028-en-digital.pdf" TargetMode="External"/><Relationship Id="rId10" Type="http://schemas.openxmlformats.org/officeDocument/2006/relationships/hyperlink" Target="https://uasg.tech/wp-content/uploads/documents/UASG026-en-digital.pdf" TargetMode="External"/><Relationship Id="rId13" Type="http://schemas.openxmlformats.org/officeDocument/2006/relationships/hyperlink" Target="https://uasg.tech/wp-content/uploads/documents/UASG032-en-digital.pdf" TargetMode="External"/><Relationship Id="rId12" Type="http://schemas.openxmlformats.org/officeDocument/2006/relationships/hyperlink" Target="https://uasg.tech/wp-content/uploads/documents/UASG030-en-digital.pdf" TargetMode="External"/><Relationship Id="rId15" Type="http://schemas.openxmlformats.org/officeDocument/2006/relationships/image" Target="../media/image36.png"/><Relationship Id="rId14" Type="http://schemas.openxmlformats.org/officeDocument/2006/relationships/hyperlink" Target="https://uasg.tech/download/uasg-043-ua-ready-code-samples-in-java-python-and-javascript-e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6.png"/><Relationship Id="rId4" Type="http://schemas.openxmlformats.org/officeDocument/2006/relationships/image" Target="../media/image38.png"/><Relationship Id="rId5" Type="http://schemas.openxmlformats.org/officeDocument/2006/relationships/image" Target="../media/image40.png"/><Relationship Id="rId6" Type="http://schemas.openxmlformats.org/officeDocument/2006/relationships/image" Target="../media/image42.png"/><Relationship Id="rId7" Type="http://schemas.openxmlformats.org/officeDocument/2006/relationships/image" Target="../media/image54.png"/><Relationship Id="rId8"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1"/>
          <p:cNvSpPr txBox="1"/>
          <p:nvPr>
            <p:ph type="title"/>
          </p:nvPr>
        </p:nvSpPr>
        <p:spPr>
          <a:xfrm>
            <a:off x="553082" y="0"/>
            <a:ext cx="11234727" cy="2533369"/>
          </a:xfrm>
          <a:prstGeom prst="rect">
            <a:avLst/>
          </a:prstGeom>
          <a:noFill/>
          <a:ln>
            <a:noFill/>
          </a:ln>
        </p:spPr>
        <p:txBody>
          <a:bodyPr anchorCtr="0" anchor="b" bIns="0" lIns="0" spcFirstLastPara="1" rIns="0" wrap="square" tIns="0">
            <a:normAutofit/>
          </a:bodyPr>
          <a:lstStyle/>
          <a:p>
            <a:pPr indent="0" lvl="0" marL="0" rtl="0" algn="l">
              <a:lnSpc>
                <a:spcPct val="100000"/>
              </a:lnSpc>
              <a:spcBef>
                <a:spcPts val="0"/>
              </a:spcBef>
              <a:spcAft>
                <a:spcPts val="0"/>
              </a:spcAft>
              <a:buClr>
                <a:srgbClr val="0B3458"/>
              </a:buClr>
              <a:buSzPts val="3600"/>
              <a:buFont typeface="Arial"/>
              <a:buNone/>
            </a:pPr>
            <a:r>
              <a:rPr lang="en-US"/>
              <a:t>Programmation pour la prise en charge de l’acceptation universelle des noms de domaine et adresses de courrier électronique</a:t>
            </a:r>
            <a:endParaRPr/>
          </a:p>
        </p:txBody>
      </p:sp>
      <p:sp>
        <p:nvSpPr>
          <p:cNvPr id="1445" name="Google Shape;1445;p1"/>
          <p:cNvSpPr txBox="1"/>
          <p:nvPr>
            <p:ph idx="3" type="body"/>
          </p:nvPr>
        </p:nvSpPr>
        <p:spPr>
          <a:xfrm>
            <a:off x="566928" y="4755604"/>
            <a:ext cx="10788321" cy="40378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B3458"/>
              </a:buClr>
              <a:buSzPts val="1800"/>
              <a:buNone/>
            </a:pPr>
            <a:r>
              <a:rPr lang="en-US"/>
              <a:t>JJ Mois </a:t>
            </a:r>
            <a:r>
              <a:rPr lang="en-US">
                <a:extLst>
                  <a:ext uri="http://customooxmlschemas.google.com/">
                    <go:slidesCustomData xmlns:go="http://customooxmlschemas.google.com/" textRoundtripDataId="0"/>
                  </a:ext>
                </a:extLst>
              </a:rPr>
              <a:t>2025</a:t>
            </a:r>
            <a:endParaRPr/>
          </a:p>
        </p:txBody>
      </p:sp>
      <p:sp>
        <p:nvSpPr>
          <p:cNvPr id="1446" name="Google Shape;1446;p1"/>
          <p:cNvSpPr txBox="1"/>
          <p:nvPr>
            <p:ph idx="4" type="body"/>
          </p:nvPr>
        </p:nvSpPr>
        <p:spPr>
          <a:xfrm>
            <a:off x="547041" y="2455029"/>
            <a:ext cx="10808208" cy="71680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B3458"/>
              </a:buClr>
              <a:buSzPts val="1800"/>
              <a:buNone/>
            </a:pPr>
            <a:r>
              <a:rPr lang="en-US"/>
              <a:t> </a:t>
            </a:r>
            <a:endParaRPr/>
          </a:p>
          <a:p>
            <a:pPr indent="0" lvl="0" marL="0" rtl="0" algn="l">
              <a:lnSpc>
                <a:spcPct val="100000"/>
              </a:lnSpc>
              <a:spcBef>
                <a:spcPts val="0"/>
              </a:spcBef>
              <a:spcAft>
                <a:spcPts val="0"/>
              </a:spcAft>
              <a:buClr>
                <a:srgbClr val="0B3458"/>
              </a:buClr>
              <a:buSzPts val="1800"/>
              <a:buNone/>
            </a:pPr>
            <a:r>
              <a:rPr lang="en-US"/>
              <a:t>Programme de la journée de l’UA</a:t>
            </a:r>
            <a:endParaRPr/>
          </a:p>
        </p:txBody>
      </p:sp>
      <p:sp>
        <p:nvSpPr>
          <p:cNvPr id="1447" name="Google Shape;1447;p1"/>
          <p:cNvSpPr txBox="1"/>
          <p:nvPr>
            <p:ph idx="1" type="body"/>
          </p:nvPr>
        </p:nvSpPr>
        <p:spPr>
          <a:xfrm>
            <a:off x="566928" y="3553576"/>
            <a:ext cx="10788321" cy="71680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B3458"/>
              </a:buClr>
              <a:buSzPts val="18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1" name="Shape 1551"/>
        <p:cNvGrpSpPr/>
        <p:nvPr/>
      </p:nvGrpSpPr>
      <p:grpSpPr>
        <a:xfrm>
          <a:off x="0" y="0"/>
          <a:ext cx="0" cy="0"/>
          <a:chOff x="0" y="0"/>
          <a:chExt cx="0" cy="0"/>
        </a:xfrm>
      </p:grpSpPr>
      <p:sp>
        <p:nvSpPr>
          <p:cNvPr id="1552" name="Google Shape;1552;p1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Systèmes de messagerie et prise en charge de l’EAI</a:t>
            </a:r>
            <a:endParaRPr/>
          </a:p>
        </p:txBody>
      </p:sp>
      <p:pic>
        <p:nvPicPr>
          <p:cNvPr id="1553" name="Google Shape;1553;p1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id="1554" name="Google Shape;1554;p10"/>
          <p:cNvPicPr preferRelativeResize="0"/>
          <p:nvPr/>
        </p:nvPicPr>
        <p:blipFill rotWithShape="1">
          <a:blip r:embed="rId4">
            <a:alphaModFix/>
          </a:blip>
          <a:srcRect b="0" l="5267" r="4665" t="0"/>
          <a:stretch/>
        </p:blipFill>
        <p:spPr>
          <a:xfrm>
            <a:off x="7897595" y="929390"/>
            <a:ext cx="3709739" cy="2695153"/>
          </a:xfrm>
          <a:prstGeom prst="rect">
            <a:avLst/>
          </a:prstGeom>
          <a:noFill/>
          <a:ln>
            <a:noFill/>
          </a:ln>
        </p:spPr>
      </p:pic>
      <p:sp>
        <p:nvSpPr>
          <p:cNvPr id="1555" name="Google Shape;1555;p10"/>
          <p:cNvSpPr txBox="1"/>
          <p:nvPr>
            <p:ph idx="1" type="body"/>
          </p:nvPr>
        </p:nvSpPr>
        <p:spPr>
          <a:xfrm>
            <a:off x="182880" y="728222"/>
            <a:ext cx="7222261" cy="5411449"/>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1800"/>
              <a:t>Tous les agents de messagerie doivent être configurés pour envoyer et recevoir des adresses de courrier électronique internationalisées. Pour en savoir plus, voir </a:t>
            </a:r>
            <a:r>
              <a:rPr lang="en-US" sz="1800" u="sng">
                <a:solidFill>
                  <a:schemeClr val="hlink"/>
                </a:solidFill>
                <a:hlinkClick r:id="rId5"/>
              </a:rPr>
              <a:t>EAI : aperçu technique</a:t>
            </a:r>
            <a:r>
              <a:rPr lang="en-US" sz="1800"/>
              <a:t>.</a:t>
            </a:r>
            <a:endParaRPr/>
          </a:p>
          <a:p>
            <a:pPr indent="-341313" lvl="1" marL="798513" rtl="0" algn="l">
              <a:lnSpc>
                <a:spcPct val="100000"/>
              </a:lnSpc>
              <a:spcBef>
                <a:spcPts val="500"/>
              </a:spcBef>
              <a:spcAft>
                <a:spcPts val="0"/>
              </a:spcAft>
              <a:buClr>
                <a:schemeClr val="accent1"/>
              </a:buClr>
              <a:buSzPts val="1500"/>
              <a:buChar char="⚪"/>
            </a:pPr>
            <a:r>
              <a:rPr lang="en-US" sz="1800">
                <a:solidFill>
                  <a:schemeClr val="accent1"/>
                </a:solidFill>
              </a:rPr>
              <a:t>MUA</a:t>
            </a:r>
            <a:r>
              <a:rPr lang="en-US" sz="1800"/>
              <a:t> – Mail User Agent ou client de messagerie : programme client qu’une personne utilise pour envoyer, recevoir et gérer son courrier électronique.</a:t>
            </a:r>
            <a:endParaRPr/>
          </a:p>
          <a:p>
            <a:pPr indent="-341313" lvl="1" marL="798513" rtl="0" algn="l">
              <a:lnSpc>
                <a:spcPct val="100000"/>
              </a:lnSpc>
              <a:spcBef>
                <a:spcPts val="500"/>
              </a:spcBef>
              <a:spcAft>
                <a:spcPts val="0"/>
              </a:spcAft>
              <a:buClr>
                <a:schemeClr val="accent1"/>
              </a:buClr>
              <a:buSzPts val="1500"/>
              <a:buChar char="⚪"/>
            </a:pPr>
            <a:r>
              <a:rPr lang="en-US" sz="1800">
                <a:solidFill>
                  <a:schemeClr val="accent1"/>
                </a:solidFill>
              </a:rPr>
              <a:t>MSA</a:t>
            </a:r>
            <a:r>
              <a:rPr lang="en-US" sz="1800"/>
              <a:t> – Mail Submission Agent ou agent de soumission de courrier électronique : programme serveur qui reçoit le courrier électronique d’un MUA et le prépare à des fins de transmission et de distribution.</a:t>
            </a:r>
            <a:endParaRPr/>
          </a:p>
          <a:p>
            <a:pPr indent="-341313" lvl="1" marL="798513" rtl="0" algn="l">
              <a:lnSpc>
                <a:spcPct val="100000"/>
              </a:lnSpc>
              <a:spcBef>
                <a:spcPts val="500"/>
              </a:spcBef>
              <a:spcAft>
                <a:spcPts val="0"/>
              </a:spcAft>
              <a:buClr>
                <a:schemeClr val="accent1"/>
              </a:buClr>
              <a:buSzPts val="1500"/>
              <a:buChar char="⚪"/>
            </a:pPr>
            <a:r>
              <a:rPr lang="en-US" sz="1800">
                <a:solidFill>
                  <a:schemeClr val="accent1"/>
                </a:solidFill>
              </a:rPr>
              <a:t>MTA</a:t>
            </a:r>
            <a:r>
              <a:rPr lang="en-US" sz="1800"/>
              <a:t> – Mail Transfer Agent ou agent de transfert de courrier électronique : programme serveur qui envoie et reçoit du courrier électronique vers et depuis d’autres hôtes Internet. Un MTA peut recevoir du courrier électronique d’un MSA et/ou distribuer du courrier électronique à un MDA.</a:t>
            </a:r>
            <a:endParaRPr/>
          </a:p>
          <a:p>
            <a:pPr indent="-341313" lvl="1" marL="798513" rtl="0" algn="l">
              <a:lnSpc>
                <a:spcPct val="100000"/>
              </a:lnSpc>
              <a:spcBef>
                <a:spcPts val="500"/>
              </a:spcBef>
              <a:spcAft>
                <a:spcPts val="0"/>
              </a:spcAft>
              <a:buClr>
                <a:schemeClr val="accent1"/>
              </a:buClr>
              <a:buSzPts val="1500"/>
              <a:buChar char="⚪"/>
            </a:pPr>
            <a:r>
              <a:rPr lang="en-US" sz="1800">
                <a:solidFill>
                  <a:schemeClr val="accent1"/>
                </a:solidFill>
              </a:rPr>
              <a:t>MDA</a:t>
            </a:r>
            <a:r>
              <a:rPr lang="en-US" sz="1800"/>
              <a:t> – Mail Delivery Agent ou agent de distribution de courrier électronique : programme serveur qui gère le courrier électronique entrant et le stocke généralement dans une boîte de messagerie ou dans un dossier.</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1800"/>
          </a:p>
        </p:txBody>
      </p:sp>
      <p:pic>
        <p:nvPicPr>
          <p:cNvPr id="1556" name="Google Shape;1556;p10"/>
          <p:cNvPicPr preferRelativeResize="0"/>
          <p:nvPr/>
        </p:nvPicPr>
        <p:blipFill rotWithShape="1">
          <a:blip r:embed="rId6">
            <a:alphaModFix/>
          </a:blip>
          <a:srcRect b="0" l="0" r="0" t="0"/>
          <a:stretch/>
        </p:blipFill>
        <p:spPr>
          <a:xfrm>
            <a:off x="7704012" y="4388649"/>
            <a:ext cx="4096904" cy="12918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0" name="Shape 1560"/>
        <p:cNvGrpSpPr/>
        <p:nvPr/>
      </p:nvGrpSpPr>
      <p:grpSpPr>
        <a:xfrm>
          <a:off x="0" y="0"/>
          <a:ext cx="0" cy="0"/>
          <a:chOff x="0" y="0"/>
          <a:chExt cx="0" cy="0"/>
        </a:xfrm>
      </p:grpSpPr>
      <p:sp>
        <p:nvSpPr>
          <p:cNvPr id="1561" name="Google Shape;1561;p11"/>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Questionnaire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1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Questionnaire 1 Question</a:t>
            </a:r>
            <a:endParaRPr/>
          </a:p>
        </p:txBody>
      </p:sp>
      <p:sp>
        <p:nvSpPr>
          <p:cNvPr id="1568" name="Google Shape;1568;p12"/>
          <p:cNvSpPr txBox="1"/>
          <p:nvPr>
            <p:ph idx="1" type="body"/>
          </p:nvPr>
        </p:nvSpPr>
        <p:spPr>
          <a:xfrm>
            <a:off x="824441" y="1010858"/>
            <a:ext cx="1054311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Parmi les catégories suivantes de noms de domaine et d’adresses de courrier électronique, lesquelles sont pertinentes pour l’optimisation des systèmes en vue de l’intégration de l’acceptation universelle (UA) ?</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Noms de domaine ASCII.</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Noms de domaine internationalisés (IDN).</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Adresses de courrier électronique internationalisées (EAI).</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Toutes les réponses précédentes.</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Seulement les réponses 2 et 3.</a:t>
            </a:r>
            <a:endParaRPr/>
          </a:p>
          <a:p>
            <a:pPr indent="0" lvl="0" marL="0" rtl="0" algn="l">
              <a:lnSpc>
                <a:spcPct val="100000"/>
              </a:lnSpc>
              <a:spcBef>
                <a:spcPts val="2000"/>
              </a:spcBef>
              <a:spcAft>
                <a:spcPts val="0"/>
              </a:spcAft>
              <a:buSzPts val="1425"/>
              <a:buNone/>
            </a:pPr>
            <a:r>
              <a:t/>
            </a:r>
            <a:endParaRPr/>
          </a:p>
        </p:txBody>
      </p:sp>
      <p:pic>
        <p:nvPicPr>
          <p:cNvPr id="1569" name="Google Shape;1569;p1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p1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Questionnaire 1 Question</a:t>
            </a:r>
            <a:endParaRPr/>
          </a:p>
        </p:txBody>
      </p:sp>
      <p:sp>
        <p:nvSpPr>
          <p:cNvPr id="1576" name="Google Shape;1576;p13"/>
          <p:cNvSpPr txBox="1"/>
          <p:nvPr>
            <p:ph idx="1" type="body"/>
          </p:nvPr>
        </p:nvSpPr>
        <p:spPr>
          <a:xfrm>
            <a:off x="824441" y="1010858"/>
            <a:ext cx="1054311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Parmi les catégories suivantes de noms de domaine et d’adresses de courrier électronique, lesquelles sont pertinentes pour l’optimisation des systèmes en vue de l’intégration de l’acceptation universelle (UA) ?</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Noms de domaine ASCII.</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Noms de domaine internationalisés (IDN).</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Adresses de courrier électronique internationalisées (EAI).</a:t>
            </a:r>
            <a:endParaRPr/>
          </a:p>
          <a:p>
            <a:pPr indent="-457200" lvl="1" marL="912813" rtl="0" algn="l">
              <a:lnSpc>
                <a:spcPct val="100000"/>
              </a:lnSpc>
              <a:spcBef>
                <a:spcPts val="500"/>
              </a:spcBef>
              <a:spcAft>
                <a:spcPts val="0"/>
              </a:spcAft>
              <a:buClr>
                <a:srgbClr val="00B050"/>
              </a:buClr>
              <a:buSzPts val="1500"/>
              <a:buFont typeface="Arial"/>
              <a:buAutoNum type="arabicPeriod"/>
            </a:pPr>
            <a:r>
              <a:rPr lang="en-US" sz="2000">
                <a:solidFill>
                  <a:srgbClr val="00B050"/>
                </a:solidFill>
              </a:rPr>
              <a:t>Toutes les réponses précédentes.</a:t>
            </a:r>
            <a:endParaRPr/>
          </a:p>
          <a:p>
            <a:pPr indent="-457200" lvl="1" marL="912813" rtl="0" algn="l">
              <a:lnSpc>
                <a:spcPct val="100000"/>
              </a:lnSpc>
              <a:spcBef>
                <a:spcPts val="500"/>
              </a:spcBef>
              <a:spcAft>
                <a:spcPts val="0"/>
              </a:spcAft>
              <a:buClr>
                <a:srgbClr val="000000"/>
              </a:buClr>
              <a:buSzPts val="1500"/>
              <a:buFont typeface="Arial"/>
              <a:buAutoNum type="arabicPeriod"/>
            </a:pPr>
            <a:r>
              <a:rPr lang="en-US" sz="2000"/>
              <a:t>Seulement les réponses 2 et 3.</a:t>
            </a:r>
            <a:endParaRPr/>
          </a:p>
          <a:p>
            <a:pPr indent="0" lvl="0" marL="0" rtl="0" algn="l">
              <a:lnSpc>
                <a:spcPct val="100000"/>
              </a:lnSpc>
              <a:spcBef>
                <a:spcPts val="2000"/>
              </a:spcBef>
              <a:spcAft>
                <a:spcPts val="0"/>
              </a:spcAft>
              <a:buSzPts val="1425"/>
              <a:buNone/>
            </a:pPr>
            <a:r>
              <a:t/>
            </a:r>
            <a:endParaRPr/>
          </a:p>
        </p:txBody>
      </p:sp>
      <p:pic>
        <p:nvPicPr>
          <p:cNvPr id="1577" name="Google Shape;1577;p1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1" name="Shape 1581"/>
        <p:cNvGrpSpPr/>
        <p:nvPr/>
      </p:nvGrpSpPr>
      <p:grpSpPr>
        <a:xfrm>
          <a:off x="0" y="0"/>
          <a:ext cx="0" cy="0"/>
          <a:chOff x="0" y="0"/>
          <a:chExt cx="0" cy="0"/>
        </a:xfrm>
      </p:grpSpPr>
      <p:sp>
        <p:nvSpPr>
          <p:cNvPr id="1582" name="Google Shape;1582;p14"/>
          <p:cNvSpPr txBox="1"/>
          <p:nvPr>
            <p:ph type="title"/>
          </p:nvPr>
        </p:nvSpPr>
        <p:spPr>
          <a:xfrm>
            <a:off x="752850" y="1308848"/>
            <a:ext cx="10804566"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Notions fondamentales sur Unicode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sp>
        <p:nvSpPr>
          <p:cNvPr id="1588" name="Google Shape;1588;p1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Caractère et jeu de caractères</a:t>
            </a:r>
            <a:endParaRPr/>
          </a:p>
        </p:txBody>
      </p:sp>
      <p:sp>
        <p:nvSpPr>
          <p:cNvPr id="1589" name="Google Shape;1589;p15"/>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chemeClr val="dk1"/>
                </a:solidFill>
              </a:rPr>
              <a:t>Une étiquette ou une chaîne </a:t>
            </a:r>
            <a:r>
              <a:rPr lang="en-US" sz="2000">
                <a:solidFill>
                  <a:schemeClr val="dk1"/>
                </a:solidFill>
              </a:rPr>
              <a:t>comme</a:t>
            </a:r>
            <a:r>
              <a:rPr b="0" i="0" lang="en-US" sz="2000">
                <a:solidFill>
                  <a:schemeClr val="dk1"/>
                </a:solidFill>
              </a:rPr>
              <a:t> أهلا, नमस्ते, Hello est formée de caractères.</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Hello </a:t>
            </a:r>
            <a:r>
              <a:rPr lang="en-US" sz="2000">
                <a:solidFill>
                  <a:schemeClr val="dk1"/>
                </a:solidFill>
              </a:rPr>
              <a:t>--&gt;</a:t>
            </a:r>
            <a:r>
              <a:rPr lang="en-US" sz="2000">
                <a:solidFill>
                  <a:schemeClr val="dk1"/>
                </a:solidFill>
              </a:rPr>
              <a:t> </a:t>
            </a:r>
            <a:r>
              <a:rPr b="0" i="0" lang="en-US" sz="2000">
                <a:solidFill>
                  <a:schemeClr val="dk1"/>
                </a:solidFill>
              </a:rPr>
              <a:t> H  e  l   l     o</a:t>
            </a:r>
            <a:endParaRPr/>
          </a:p>
          <a:p>
            <a:pPr indent="-342900" lvl="0" marL="342900" rtl="0" algn="l">
              <a:lnSpc>
                <a:spcPct val="100000"/>
              </a:lnSpc>
              <a:spcBef>
                <a:spcPts val="2000"/>
              </a:spcBef>
              <a:spcAft>
                <a:spcPts val="0"/>
              </a:spcAft>
              <a:buSzPts val="1500"/>
              <a:buChar char="◉"/>
            </a:pPr>
            <a:r>
              <a:rPr b="0" i="0" lang="en-US" sz="2000">
                <a:solidFill>
                  <a:schemeClr val="dk1"/>
                </a:solidFill>
              </a:rPr>
              <a:t>Un caractère est une unité d’information utilisée pour l’organisation, le contrôle ou la représentation de données textuelles.</a:t>
            </a:r>
            <a:endParaRPr/>
          </a:p>
          <a:p>
            <a:pPr indent="-342900" lvl="0" marL="342900" rtl="0" algn="l">
              <a:lnSpc>
                <a:spcPct val="100000"/>
              </a:lnSpc>
              <a:spcBef>
                <a:spcPts val="2000"/>
              </a:spcBef>
              <a:spcAft>
                <a:spcPts val="0"/>
              </a:spcAft>
              <a:buClr>
                <a:srgbClr val="000000"/>
              </a:buClr>
              <a:buSzPts val="1500"/>
              <a:buFont typeface="Noto Sans Symbols"/>
              <a:buChar char="◉"/>
            </a:pPr>
            <a:r>
              <a:rPr b="0" i="0" lang="en-US" sz="2000">
                <a:solidFill>
                  <a:schemeClr val="dk1"/>
                </a:solidFill>
              </a:rPr>
              <a:t>Exemples de caractère :</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Lettres </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Chiffres </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Caractères spéciaux, c’est-à-dire </a:t>
            </a:r>
            <a:r>
              <a:rPr b="0" i="0" lang="en-US" sz="2000">
                <a:solidFill>
                  <a:schemeClr val="dk1"/>
                </a:solidFill>
              </a:rPr>
              <a:t>symboles mathématiques, signes de ponctuation</a:t>
            </a:r>
            <a:endParaRPr/>
          </a:p>
          <a:p>
            <a:pPr indent="-341313" lvl="1" marL="798513" rtl="0" algn="l">
              <a:lnSpc>
                <a:spcPct val="100000"/>
              </a:lnSpc>
              <a:spcBef>
                <a:spcPts val="500"/>
              </a:spcBef>
              <a:spcAft>
                <a:spcPts val="0"/>
              </a:spcAft>
              <a:buClr>
                <a:schemeClr val="dk1"/>
              </a:buClr>
              <a:buSzPts val="1500"/>
              <a:buChar char="⚪"/>
            </a:pPr>
            <a:r>
              <a:rPr b="0" i="0" lang="en-US" sz="2000">
                <a:solidFill>
                  <a:schemeClr val="dk1"/>
                </a:solidFill>
              </a:rPr>
              <a:t>Caractères de contrôle - généralement non visibles</a:t>
            </a:r>
            <a:endParaRPr/>
          </a:p>
          <a:p>
            <a:pPr indent="-342900" lvl="0" marL="342900" rtl="0" algn="l">
              <a:lnSpc>
                <a:spcPct val="100000"/>
              </a:lnSpc>
              <a:spcBef>
                <a:spcPts val="2000"/>
              </a:spcBef>
              <a:spcAft>
                <a:spcPts val="0"/>
              </a:spcAft>
              <a:buSzPts val="1500"/>
              <a:buChar char="◉"/>
            </a:pPr>
            <a:r>
              <a:rPr lang="en-US" sz="2000">
                <a:solidFill>
                  <a:schemeClr val="dk1"/>
                </a:solidFill>
              </a:rPr>
              <a:t>Le code standard américain pour l’échange d’information (</a:t>
            </a:r>
            <a:r>
              <a:rPr b="0" i="0" lang="en-US" sz="2000">
                <a:solidFill>
                  <a:schemeClr val="dk1"/>
                </a:solidFill>
              </a:rPr>
              <a:t>ASCII) codifie les caractères utilisés en informatique, notamment les lettres a-z, les chiffres 0 à 9 et autres.</a:t>
            </a:r>
            <a:endParaRPr/>
          </a:p>
          <a:p>
            <a:pPr indent="0" lvl="0" marL="0" rtl="0" algn="l">
              <a:lnSpc>
                <a:spcPct val="100000"/>
              </a:lnSpc>
              <a:spcBef>
                <a:spcPts val="2000"/>
              </a:spcBef>
              <a:spcAft>
                <a:spcPts val="0"/>
              </a:spcAft>
              <a:buSzPts val="1425"/>
              <a:buNone/>
            </a:pPr>
            <a:r>
              <a:t/>
            </a:r>
            <a:endParaRPr>
              <a:solidFill>
                <a:schemeClr val="dk1"/>
              </a:solidFill>
            </a:endParaRPr>
          </a:p>
        </p:txBody>
      </p:sp>
      <p:pic>
        <p:nvPicPr>
          <p:cNvPr id="1590" name="Google Shape;1590;p1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sp>
        <p:nvSpPr>
          <p:cNvPr id="1596" name="Google Shape;1596;p1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Point de code</a:t>
            </a:r>
            <a:endParaRPr/>
          </a:p>
        </p:txBody>
      </p:sp>
      <p:sp>
        <p:nvSpPr>
          <p:cNvPr id="1597" name="Google Shape;1597;p16"/>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solidFill>
                  <a:srgbClr val="3B3835"/>
                </a:solidFill>
              </a:rPr>
              <a:t>Un point de code est une valeur, ou position, pour un caractère, dans un jeu de caractères codés.</a:t>
            </a:r>
            <a:endParaRPr/>
          </a:p>
          <a:p>
            <a:pPr indent="-342900" lvl="0" marL="342900" rtl="0" algn="l">
              <a:lnSpc>
                <a:spcPct val="100000"/>
              </a:lnSpc>
              <a:spcBef>
                <a:spcPts val="2000"/>
              </a:spcBef>
              <a:spcAft>
                <a:spcPts val="0"/>
              </a:spcAft>
              <a:buSzPts val="1500"/>
              <a:buChar char="◉"/>
            </a:pPr>
            <a:r>
              <a:rPr b="0" i="0" lang="en-US" sz="2000">
                <a:solidFill>
                  <a:srgbClr val="3B3835"/>
                </a:solidFill>
              </a:rPr>
              <a:t>Le point de code est un nombre attribué pour représenter un caractère abstrait dans un système de représentation de texte</a:t>
            </a:r>
            <a:r>
              <a:rPr lang="en-US" sz="2000">
                <a:solidFill>
                  <a:srgbClr val="3B3835"/>
                </a:solidFill>
              </a:rPr>
              <a:t>.</a:t>
            </a:r>
            <a:endParaRPr/>
          </a:p>
          <a:p>
            <a:pPr indent="0" lvl="0" marL="0" rtl="0" algn="l">
              <a:lnSpc>
                <a:spcPct val="100000"/>
              </a:lnSpc>
              <a:spcBef>
                <a:spcPts val="2000"/>
              </a:spcBef>
              <a:spcAft>
                <a:spcPts val="0"/>
              </a:spcAft>
              <a:buSzPts val="1425"/>
              <a:buNone/>
            </a:pPr>
            <a:r>
              <a:t/>
            </a:r>
            <a:endParaRPr/>
          </a:p>
        </p:txBody>
      </p:sp>
      <p:pic>
        <p:nvPicPr>
          <p:cNvPr id="1598" name="Google Shape;1598;p1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descr="3.3.5 Character Encoding" id="1599" name="Google Shape;1599;p16"/>
          <p:cNvPicPr preferRelativeResize="0"/>
          <p:nvPr/>
        </p:nvPicPr>
        <p:blipFill rotWithShape="1">
          <a:blip r:embed="rId4">
            <a:alphaModFix/>
          </a:blip>
          <a:srcRect b="64531" l="50521" r="0" t="8896"/>
          <a:stretch/>
        </p:blipFill>
        <p:spPr>
          <a:xfrm>
            <a:off x="1527532" y="2538322"/>
            <a:ext cx="9136935" cy="33197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1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Point de code</a:t>
            </a:r>
            <a:endParaRPr/>
          </a:p>
        </p:txBody>
      </p:sp>
      <p:sp>
        <p:nvSpPr>
          <p:cNvPr id="1606" name="Google Shape;1606;p17"/>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solidFill>
                  <a:srgbClr val="3B3835"/>
                </a:solidFill>
              </a:rPr>
              <a:t>Un point de code est une valeur, ou position, pour un caractère, dans un jeu de caractères codés.</a:t>
            </a:r>
            <a:endParaRPr/>
          </a:p>
          <a:p>
            <a:pPr indent="-342900" lvl="0" marL="342900" rtl="0" algn="l">
              <a:lnSpc>
                <a:spcPct val="100000"/>
              </a:lnSpc>
              <a:spcBef>
                <a:spcPts val="2000"/>
              </a:spcBef>
              <a:spcAft>
                <a:spcPts val="0"/>
              </a:spcAft>
              <a:buSzPts val="1500"/>
              <a:buChar char="◉"/>
            </a:pPr>
            <a:r>
              <a:rPr b="0" i="0" lang="en-US" sz="2000">
                <a:solidFill>
                  <a:srgbClr val="3B3835"/>
                </a:solidFill>
              </a:rPr>
              <a:t>Le point de code est un nombre attribué pour représenter un caractère abstrait dans un système de représentation de texte</a:t>
            </a:r>
            <a:r>
              <a:rPr lang="en-US" sz="2000">
                <a:solidFill>
                  <a:srgbClr val="3B3835"/>
                </a:solidFill>
              </a:rPr>
              <a:t>.</a:t>
            </a:r>
            <a:endParaRPr/>
          </a:p>
          <a:p>
            <a:pPr indent="0" lvl="0" marL="0" rtl="0" algn="l">
              <a:lnSpc>
                <a:spcPct val="100000"/>
              </a:lnSpc>
              <a:spcBef>
                <a:spcPts val="2000"/>
              </a:spcBef>
              <a:spcAft>
                <a:spcPts val="0"/>
              </a:spcAft>
              <a:buSzPts val="1425"/>
              <a:buNone/>
            </a:pPr>
            <a:r>
              <a:t/>
            </a:r>
            <a:endParaRPr/>
          </a:p>
        </p:txBody>
      </p:sp>
      <p:pic>
        <p:nvPicPr>
          <p:cNvPr id="1607" name="Google Shape;1607;p1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descr="3.3.5 Character Encoding" id="1608" name="Google Shape;1608;p17"/>
          <p:cNvPicPr preferRelativeResize="0"/>
          <p:nvPr/>
        </p:nvPicPr>
        <p:blipFill rotWithShape="1">
          <a:blip r:embed="rId4">
            <a:alphaModFix/>
          </a:blip>
          <a:srcRect b="64531" l="50521" r="0" t="8896"/>
          <a:stretch/>
        </p:blipFill>
        <p:spPr>
          <a:xfrm>
            <a:off x="1527532" y="2538322"/>
            <a:ext cx="9136935" cy="3319766"/>
          </a:xfrm>
          <a:prstGeom prst="rect">
            <a:avLst/>
          </a:prstGeom>
          <a:noFill/>
          <a:ln>
            <a:noFill/>
          </a:ln>
        </p:spPr>
      </p:pic>
      <p:sp>
        <p:nvSpPr>
          <p:cNvPr id="1609" name="Google Shape;1609;p17"/>
          <p:cNvSpPr/>
          <p:nvPr/>
        </p:nvSpPr>
        <p:spPr>
          <a:xfrm>
            <a:off x="1701903" y="3472563"/>
            <a:ext cx="3872921" cy="466531"/>
          </a:xfrm>
          <a:prstGeom prst="ellipse">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1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Glyphe</a:t>
            </a:r>
            <a:endParaRPr/>
          </a:p>
        </p:txBody>
      </p:sp>
      <p:sp>
        <p:nvSpPr>
          <p:cNvPr id="1616" name="Google Shape;1616;p18"/>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rgbClr val="3B3835"/>
                </a:solidFill>
              </a:rPr>
              <a:t> La représentation typographique d’un caractère est appelée glyphe.</a:t>
            </a:r>
            <a:endParaRPr/>
          </a:p>
          <a:p>
            <a:pPr indent="-341313" lvl="1" marL="798513" rtl="0" algn="l">
              <a:lnSpc>
                <a:spcPct val="100000"/>
              </a:lnSpc>
              <a:spcBef>
                <a:spcPts val="500"/>
              </a:spcBef>
              <a:spcAft>
                <a:spcPts val="0"/>
              </a:spcAft>
              <a:buClr>
                <a:srgbClr val="3B3835"/>
              </a:buClr>
              <a:buSzPts val="1500"/>
              <a:buChar char="⚪"/>
            </a:pPr>
            <a:r>
              <a:rPr b="0" i="0" lang="en-US" sz="2000">
                <a:solidFill>
                  <a:srgbClr val="3B3835"/>
                </a:solidFill>
              </a:rPr>
              <a:t>Anglais : </a:t>
            </a:r>
            <a:r>
              <a:rPr i="1" lang="en-US" sz="2000">
                <a:solidFill>
                  <a:srgbClr val="3B3835"/>
                </a:solidFill>
                <a:latin typeface="Times New Roman"/>
                <a:ea typeface="Times New Roman"/>
                <a:cs typeface="Times New Roman"/>
                <a:sym typeface="Times New Roman"/>
              </a:rPr>
              <a:t>a</a:t>
            </a:r>
            <a:r>
              <a:rPr b="0" i="0" lang="en-US" sz="2000">
                <a:solidFill>
                  <a:srgbClr val="3B3835"/>
                </a:solidFill>
              </a:rPr>
              <a:t>, a.</a:t>
            </a:r>
            <a:endParaRPr/>
          </a:p>
          <a:p>
            <a:pPr indent="-341313" lvl="1" marL="798513" rtl="0" algn="l">
              <a:lnSpc>
                <a:spcPct val="100000"/>
              </a:lnSpc>
              <a:spcBef>
                <a:spcPts val="500"/>
              </a:spcBef>
              <a:spcAft>
                <a:spcPts val="0"/>
              </a:spcAft>
              <a:buClr>
                <a:srgbClr val="3B3835"/>
              </a:buClr>
              <a:buSzPts val="1500"/>
              <a:buChar char="⚪"/>
            </a:pPr>
            <a:r>
              <a:rPr b="0" i="0" lang="en-US" sz="2000">
                <a:solidFill>
                  <a:srgbClr val="3B3835"/>
                </a:solidFill>
              </a:rPr>
              <a:t>Chaque lettre arabe a souvent quatre glyphes en fonction de son emplacement dans une chaîne. </a:t>
            </a:r>
            <a:r>
              <a:rPr lang="en-US" sz="2000">
                <a:solidFill>
                  <a:srgbClr val="3B3835"/>
                </a:solidFill>
              </a:rPr>
              <a:t>Citons comme exemple la </a:t>
            </a:r>
            <a:r>
              <a:rPr lang="en-US" sz="2000"/>
              <a:t>LETTRE ARABE GHAIN. Ses quatre glyphes sont</a:t>
            </a:r>
            <a:r>
              <a:rPr b="0" i="0" lang="en-US" sz="2000">
                <a:solidFill>
                  <a:srgbClr val="3B3835"/>
                </a:solidFill>
              </a:rPr>
              <a:t> :</a:t>
            </a:r>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6061" lvl="1" marL="798513" rtl="0" algn="l">
              <a:lnSpc>
                <a:spcPct val="100000"/>
              </a:lnSpc>
              <a:spcBef>
                <a:spcPts val="500"/>
              </a:spcBef>
              <a:spcAft>
                <a:spcPts val="0"/>
              </a:spcAft>
              <a:buClr>
                <a:srgbClr val="000000"/>
              </a:buClr>
              <a:buSzPts val="1500"/>
              <a:buNone/>
            </a:pPr>
            <a:r>
              <a:t/>
            </a:r>
            <a:endParaRPr sz="2000">
              <a:solidFill>
                <a:srgbClr val="3B3835"/>
              </a:solidFill>
            </a:endParaRPr>
          </a:p>
          <a:p>
            <a:pPr indent="-341313" lvl="1" marL="798513" rtl="0" algn="l">
              <a:lnSpc>
                <a:spcPct val="100000"/>
              </a:lnSpc>
              <a:spcBef>
                <a:spcPts val="500"/>
              </a:spcBef>
              <a:spcAft>
                <a:spcPts val="0"/>
              </a:spcAft>
              <a:buClr>
                <a:srgbClr val="3B3835"/>
              </a:buClr>
              <a:buSzPts val="1500"/>
              <a:buChar char="⚪"/>
            </a:pPr>
            <a:r>
              <a:rPr lang="en-US" sz="2000">
                <a:solidFill>
                  <a:srgbClr val="3B3835"/>
                </a:solidFill>
              </a:rPr>
              <a:t>Les langues peuvent s’écrire et s’afficher de droite à gauche ou de gauche à droite. Toutefois, la lecture des données se base sur l’ordre de frappe dans un fichier, indépendamment du sens de l’écriture.</a:t>
            </a:r>
            <a:endParaRPr/>
          </a:p>
          <a:p>
            <a:pPr indent="-246061" lvl="1" marL="798513" rtl="0" algn="l">
              <a:lnSpc>
                <a:spcPct val="100000"/>
              </a:lnSpc>
              <a:spcBef>
                <a:spcPts val="500"/>
              </a:spcBef>
              <a:spcAft>
                <a:spcPts val="0"/>
              </a:spcAft>
              <a:buClr>
                <a:srgbClr val="000000"/>
              </a:buClr>
              <a:buSzPts val="1500"/>
              <a:buNone/>
            </a:pPr>
            <a:r>
              <a:t/>
            </a:r>
            <a:endParaRPr b="0" i="0" sz="2000">
              <a:solidFill>
                <a:srgbClr val="3B3835"/>
              </a:solidFill>
            </a:endParaRPr>
          </a:p>
          <a:p>
            <a:pPr indent="-247650" lvl="0" marL="342900" rtl="0" algn="l">
              <a:lnSpc>
                <a:spcPct val="100000"/>
              </a:lnSpc>
              <a:spcBef>
                <a:spcPts val="2000"/>
              </a:spcBef>
              <a:spcAft>
                <a:spcPts val="0"/>
              </a:spcAft>
              <a:buSzPts val="1500"/>
              <a:buNone/>
            </a:pPr>
            <a:r>
              <a:t/>
            </a:r>
            <a:endParaRPr b="0" i="0" sz="2000">
              <a:solidFill>
                <a:srgbClr val="3B3835"/>
              </a:solidFill>
            </a:endParaRPr>
          </a:p>
          <a:p>
            <a:pPr indent="0" lvl="0" marL="0" rtl="0" algn="l">
              <a:lnSpc>
                <a:spcPct val="100000"/>
              </a:lnSpc>
              <a:spcBef>
                <a:spcPts val="2000"/>
              </a:spcBef>
              <a:spcAft>
                <a:spcPts val="0"/>
              </a:spcAft>
              <a:buSzPts val="1425"/>
              <a:buNone/>
            </a:pPr>
            <a:r>
              <a:t/>
            </a:r>
            <a:endParaRPr/>
          </a:p>
        </p:txBody>
      </p:sp>
      <p:pic>
        <p:nvPicPr>
          <p:cNvPr id="1617" name="Google Shape;1617;p1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pic>
        <p:nvPicPr>
          <p:cNvPr descr="Context-dependent and Directional Text - Complex-Text Languages - An  Overview" id="1618" name="Google Shape;1618;p18"/>
          <p:cNvPicPr preferRelativeResize="0"/>
          <p:nvPr/>
        </p:nvPicPr>
        <p:blipFill rotWithShape="1">
          <a:blip r:embed="rId4">
            <a:alphaModFix/>
          </a:blip>
          <a:srcRect b="0" l="0" r="0" t="0"/>
          <a:stretch/>
        </p:blipFill>
        <p:spPr>
          <a:xfrm>
            <a:off x="2092628" y="2498183"/>
            <a:ext cx="1783637" cy="21711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3" name="Shape 1623"/>
        <p:cNvGrpSpPr/>
        <p:nvPr/>
      </p:nvGrpSpPr>
      <p:grpSpPr>
        <a:xfrm>
          <a:off x="0" y="0"/>
          <a:ext cx="0" cy="0"/>
          <a:chOff x="0" y="0"/>
          <a:chExt cx="0" cy="0"/>
        </a:xfrm>
      </p:grpSpPr>
      <p:sp>
        <p:nvSpPr>
          <p:cNvPr id="1624" name="Google Shape;1624;p1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Encodage de caractères</a:t>
            </a:r>
            <a:endParaRPr/>
          </a:p>
        </p:txBody>
      </p:sp>
      <p:sp>
        <p:nvSpPr>
          <p:cNvPr id="1625" name="Google Shape;1625;p19"/>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rgbClr val="000000"/>
                </a:solidFill>
              </a:rPr>
              <a:t>L’encodage de caractères est le mappage entre la définition d’un jeu de caractères et les unités de code effectivement utilisées pour représenter les données.</a:t>
            </a:r>
            <a:endParaRPr/>
          </a:p>
          <a:p>
            <a:pPr indent="-342900" lvl="0" marL="342900" rtl="0" algn="l">
              <a:lnSpc>
                <a:spcPct val="100000"/>
              </a:lnSpc>
              <a:spcBef>
                <a:spcPts val="2000"/>
              </a:spcBef>
              <a:spcAft>
                <a:spcPts val="0"/>
              </a:spcAft>
              <a:buSzPts val="1500"/>
              <a:buChar char="◉"/>
            </a:pPr>
            <a:r>
              <a:rPr lang="en-US" sz="2000"/>
              <a:t>L’encodage décrit comment coder des points de code en multiplets et comment décoder des multiplets en points de code.</a:t>
            </a:r>
            <a:endParaRPr/>
          </a:p>
        </p:txBody>
      </p:sp>
      <p:pic>
        <p:nvPicPr>
          <p:cNvPr id="1626" name="Google Shape;1626;p1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sp>
        <p:nvSpPr>
          <p:cNvPr id="1453" name="Google Shape;1453;p2"/>
          <p:cNvSpPr txBox="1"/>
          <p:nvPr>
            <p:ph idx="1" type="body"/>
          </p:nvPr>
        </p:nvSpPr>
        <p:spPr>
          <a:xfrm>
            <a:off x="754743" y="1553737"/>
            <a:ext cx="10682514" cy="441076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Introduction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Présentation de l’acceptation universelle</a:t>
            </a:r>
            <a:endParaRPr/>
          </a:p>
          <a:p>
            <a:pPr indent="-341313" lvl="1" marL="798513" rtl="0" algn="l">
              <a:lnSpc>
                <a:spcPct val="100000"/>
              </a:lnSpc>
              <a:spcBef>
                <a:spcPts val="500"/>
              </a:spcBef>
              <a:spcAft>
                <a:spcPts val="0"/>
              </a:spcAft>
              <a:buClr>
                <a:srgbClr val="000000"/>
              </a:buClr>
              <a:buSzPts val="1500"/>
              <a:buChar char="⚪"/>
            </a:pPr>
            <a:r>
              <a:rPr lang="en-US" sz="2000"/>
              <a:t>Questionnaire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Notions fondamentales sur Unicode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Notions fondamentales sur les IDN et l’EAI</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Programmer l’acceptation universelle</a:t>
            </a:r>
            <a:endParaRPr/>
          </a:p>
          <a:p>
            <a:pPr indent="-341313" lvl="1" marL="798513" rtl="0" algn="l">
              <a:lnSpc>
                <a:spcPct val="100000"/>
              </a:lnSpc>
              <a:spcBef>
                <a:spcPts val="500"/>
              </a:spcBef>
              <a:spcAft>
                <a:spcPts val="0"/>
              </a:spcAft>
              <a:buClr>
                <a:srgbClr val="000000"/>
              </a:buClr>
              <a:buSzPts val="1500"/>
              <a:buChar char="⚪"/>
            </a:pPr>
            <a:r>
              <a:rPr lang="en-US" sz="2000"/>
              <a:t>Traitement des noms de domaine</a:t>
            </a:r>
            <a:endParaRPr/>
          </a:p>
          <a:p>
            <a:pPr indent="-341313" lvl="1" marL="798513" rtl="0" algn="l">
              <a:lnSpc>
                <a:spcPct val="100000"/>
              </a:lnSpc>
              <a:spcBef>
                <a:spcPts val="500"/>
              </a:spcBef>
              <a:spcAft>
                <a:spcPts val="0"/>
              </a:spcAft>
              <a:buClr>
                <a:srgbClr val="000000"/>
              </a:buClr>
              <a:buSzPts val="1500"/>
              <a:buChar char="⚪"/>
            </a:pPr>
            <a:r>
              <a:rPr lang="en-US" sz="2000"/>
              <a:t>Traitement des adresses de courrier électronique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Conclusion</a:t>
            </a:r>
            <a:endParaRPr/>
          </a:p>
        </p:txBody>
      </p:sp>
      <p:sp>
        <p:nvSpPr>
          <p:cNvPr id="1454" name="Google Shape;1454;p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Ordre du jour</a:t>
            </a:r>
            <a:endParaRPr/>
          </a:p>
        </p:txBody>
      </p:sp>
      <p:pic>
        <p:nvPicPr>
          <p:cNvPr id="1455" name="Google Shape;1455;p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2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Un bref historique</a:t>
            </a:r>
            <a:endParaRPr/>
          </a:p>
        </p:txBody>
      </p:sp>
      <p:sp>
        <p:nvSpPr>
          <p:cNvPr id="1633" name="Google Shape;1633;p20"/>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solidFill>
                  <a:srgbClr val="3B3835"/>
                </a:solidFill>
                <a:latin typeface="Arial"/>
                <a:ea typeface="Arial"/>
                <a:cs typeface="Arial"/>
                <a:sym typeface="Arial"/>
              </a:rPr>
              <a:t>ASCII de base</a:t>
            </a:r>
            <a:r>
              <a:rPr b="0" i="0" lang="en-US" sz="2000">
                <a:solidFill>
                  <a:srgbClr val="3B3835"/>
                </a:solidFill>
                <a:latin typeface="Arial"/>
                <a:ea typeface="Arial"/>
                <a:cs typeface="Arial"/>
                <a:sym typeface="Arial"/>
              </a:rPr>
              <a:t> à caractère unique de 7 bits, limité à un maximum de 128 caractères.</a:t>
            </a:r>
            <a:endParaRPr/>
          </a:p>
          <a:p>
            <a:pPr indent="-342900" lvl="0" marL="342900" rtl="0" algn="l">
              <a:lnSpc>
                <a:spcPct val="100000"/>
              </a:lnSpc>
              <a:spcBef>
                <a:spcPts val="2000"/>
              </a:spcBef>
              <a:spcAft>
                <a:spcPts val="0"/>
              </a:spcAft>
              <a:buSzPts val="1500"/>
              <a:buChar char="◉"/>
            </a:pPr>
            <a:r>
              <a:rPr b="0" i="0" lang="en-US" sz="2000">
                <a:solidFill>
                  <a:srgbClr val="3B3835"/>
                </a:solidFill>
                <a:latin typeface="Arial"/>
                <a:ea typeface="Arial"/>
                <a:cs typeface="Arial"/>
                <a:sym typeface="Arial"/>
              </a:rPr>
              <a:t>ASCII étendu à caractère unique de 8 bits, limité à un maximum de 256 caractères. </a:t>
            </a:r>
            <a:endParaRPr/>
          </a:p>
          <a:p>
            <a:pPr indent="-342900" lvl="0" marL="342900" rtl="0" algn="l">
              <a:lnSpc>
                <a:spcPct val="100000"/>
              </a:lnSpc>
              <a:spcBef>
                <a:spcPts val="2000"/>
              </a:spcBef>
              <a:spcAft>
                <a:spcPts val="0"/>
              </a:spcAft>
              <a:buSzPts val="1500"/>
              <a:buChar char="◉"/>
            </a:pPr>
            <a:r>
              <a:rPr b="0" i="0" lang="en-US" sz="2000">
                <a:solidFill>
                  <a:srgbClr val="3B3835"/>
                </a:solidFill>
                <a:latin typeface="Arial"/>
                <a:ea typeface="Arial"/>
                <a:cs typeface="Arial"/>
                <a:sym typeface="Arial"/>
              </a:rPr>
              <a:t>L’encodage ASCII pouvait contenir suffisamment de caractères pour couvrir toutes les langues. </a:t>
            </a:r>
            <a:endParaRPr/>
          </a:p>
          <a:p>
            <a:pPr indent="-342900" lvl="0" marL="342900" rtl="0" algn="l">
              <a:lnSpc>
                <a:spcPct val="100000"/>
              </a:lnSpc>
              <a:spcBef>
                <a:spcPts val="2000"/>
              </a:spcBef>
              <a:spcAft>
                <a:spcPts val="0"/>
              </a:spcAft>
              <a:buSzPts val="1500"/>
              <a:buChar char="◉"/>
            </a:pPr>
            <a:r>
              <a:rPr b="0" i="0" lang="en-US" sz="2000">
                <a:solidFill>
                  <a:srgbClr val="3B3835"/>
                </a:solidFill>
                <a:latin typeface="Arial"/>
                <a:ea typeface="Arial"/>
                <a:cs typeface="Arial"/>
                <a:sym typeface="Arial"/>
              </a:rPr>
              <a:t>Différents systèmes d’encodage ont donc été développés pour attribuer des numéros aux caractères des différents scripts et langues, ce qui a créé des problèmes d’interopérabilité.</a:t>
            </a:r>
            <a:endParaRPr/>
          </a:p>
        </p:txBody>
      </p:sp>
      <p:pic>
        <p:nvPicPr>
          <p:cNvPr id="1634" name="Google Shape;1634;p2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9" name="Shape 1639"/>
        <p:cNvGrpSpPr/>
        <p:nvPr/>
      </p:nvGrpSpPr>
      <p:grpSpPr>
        <a:xfrm>
          <a:off x="0" y="0"/>
          <a:ext cx="0" cy="0"/>
          <a:chOff x="0" y="0"/>
          <a:chExt cx="0" cy="0"/>
        </a:xfrm>
      </p:grpSpPr>
      <p:sp>
        <p:nvSpPr>
          <p:cNvPr id="1640" name="Google Shape;1640;p2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Norme Unicode</a:t>
            </a:r>
            <a:endParaRPr/>
          </a:p>
        </p:txBody>
      </p:sp>
      <p:sp>
        <p:nvSpPr>
          <p:cNvPr id="1641" name="Google Shape;1641;p21"/>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Norme pour la représentation numérique des caractères utilisés dans l’écriture de toutes les langues du monde.</a:t>
            </a:r>
            <a:endParaRPr/>
          </a:p>
          <a:p>
            <a:pPr indent="-342900" lvl="0" marL="342900" rtl="0" algn="l">
              <a:lnSpc>
                <a:spcPct val="100000"/>
              </a:lnSpc>
              <a:spcBef>
                <a:spcPts val="2000"/>
              </a:spcBef>
              <a:spcAft>
                <a:spcPts val="0"/>
              </a:spcAft>
              <a:buSzPts val="1500"/>
              <a:buChar char="◉"/>
            </a:pPr>
            <a:r>
              <a:rPr lang="en-US" sz="2000"/>
              <a:t>Caractères organisés au niveau du script.</a:t>
            </a:r>
            <a:endParaRPr/>
          </a:p>
          <a:p>
            <a:pPr indent="-342900" lvl="0" marL="342900" rtl="0" algn="l">
              <a:lnSpc>
                <a:spcPct val="100000"/>
              </a:lnSpc>
              <a:spcBef>
                <a:spcPts val="2000"/>
              </a:spcBef>
              <a:spcAft>
                <a:spcPts val="0"/>
              </a:spcAft>
              <a:buSzPts val="1500"/>
              <a:buChar char="◉"/>
            </a:pPr>
            <a:r>
              <a:rPr lang="en-US" sz="2000"/>
              <a:t>Unicode fournit un moyen unifié de stockage, de recherche et d’échange de texte dans n’importe quelle langue.</a:t>
            </a:r>
            <a:endParaRPr/>
          </a:p>
          <a:p>
            <a:pPr indent="-342900" lvl="0" marL="342900" rtl="0" algn="l">
              <a:lnSpc>
                <a:spcPct val="100000"/>
              </a:lnSpc>
              <a:spcBef>
                <a:spcPts val="2000"/>
              </a:spcBef>
              <a:spcAft>
                <a:spcPts val="0"/>
              </a:spcAft>
              <a:buSzPts val="1500"/>
              <a:buChar char="◉"/>
            </a:pPr>
            <a:r>
              <a:rPr lang="en-US" sz="2000"/>
              <a:t>Elle est utilisée par tous les ordinateurs modernes et est essentielle pour le traitement de texte sur Internet.</a:t>
            </a:r>
            <a:endParaRPr/>
          </a:p>
          <a:p>
            <a:pPr indent="-342900" lvl="0" marL="342900" rtl="0" algn="l">
              <a:lnSpc>
                <a:spcPct val="100000"/>
              </a:lnSpc>
              <a:spcBef>
                <a:spcPts val="2000"/>
              </a:spcBef>
              <a:spcAft>
                <a:spcPts val="0"/>
              </a:spcAft>
              <a:buSzPts val="1500"/>
              <a:buChar char="◉"/>
            </a:pPr>
            <a:r>
              <a:rPr lang="en-US" sz="2000"/>
              <a:t>La plage de codage pour la représentation de toutes les langues du monde s’étend de 0000 à 10FFFF.  Pour voir la couverture des scripts et les plages d’encodage, consultez </a:t>
            </a:r>
            <a:r>
              <a:rPr lang="en-US" sz="2000" u="sng">
                <a:solidFill>
                  <a:schemeClr val="hlink"/>
                </a:solidFill>
                <a:hlinkClick r:id="rId3"/>
              </a:rPr>
              <a:t>https://unicode.org/charts/</a:t>
            </a:r>
            <a:r>
              <a:rPr lang="en-US" sz="2000"/>
              <a:t>.</a:t>
            </a:r>
            <a:endParaRPr/>
          </a:p>
          <a:p>
            <a:pPr indent="0" lvl="0" marL="0" rtl="0" algn="l">
              <a:lnSpc>
                <a:spcPct val="100000"/>
              </a:lnSpc>
              <a:spcBef>
                <a:spcPts val="2000"/>
              </a:spcBef>
              <a:spcAft>
                <a:spcPts val="0"/>
              </a:spcAft>
              <a:buSzPts val="1500"/>
              <a:buNone/>
            </a:pPr>
            <a:r>
              <a:t/>
            </a:r>
            <a:endParaRPr sz="2000"/>
          </a:p>
        </p:txBody>
      </p:sp>
      <p:pic>
        <p:nvPicPr>
          <p:cNvPr id="1642" name="Google Shape;1642;p21"/>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2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Encodage Unicode</a:t>
            </a:r>
            <a:endParaRPr/>
          </a:p>
        </p:txBody>
      </p:sp>
      <p:sp>
        <p:nvSpPr>
          <p:cNvPr id="1649" name="Google Shape;1649;p22"/>
          <p:cNvSpPr txBox="1"/>
          <p:nvPr>
            <p:ph idx="1" type="body"/>
          </p:nvPr>
        </p:nvSpPr>
        <p:spPr>
          <a:xfrm>
            <a:off x="824441" y="773114"/>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b="0" i="0" lang="en-US" sz="2000">
                <a:solidFill>
                  <a:srgbClr val="000000"/>
                </a:solidFill>
              </a:rPr>
              <a:t>Unicode peut être utilisée par différents encodages de caractères :</a:t>
            </a:r>
            <a:endParaRPr/>
          </a:p>
          <a:p>
            <a:pPr indent="-341313" lvl="1" marL="798513" rtl="0" algn="l">
              <a:lnSpc>
                <a:spcPct val="100000"/>
              </a:lnSpc>
              <a:spcBef>
                <a:spcPts val="500"/>
              </a:spcBef>
              <a:spcAft>
                <a:spcPts val="0"/>
              </a:spcAft>
              <a:buClr>
                <a:srgbClr val="000000"/>
              </a:buClr>
              <a:buSzPts val="1500"/>
              <a:buChar char="⚪"/>
            </a:pPr>
            <a:r>
              <a:rPr lang="en-US" sz="2000"/>
              <a:t>UTF-8</a:t>
            </a:r>
            <a:endParaRPr/>
          </a:p>
          <a:p>
            <a:pPr indent="-341313" lvl="1" marL="798513" rtl="0" algn="l">
              <a:lnSpc>
                <a:spcPct val="100000"/>
              </a:lnSpc>
              <a:spcBef>
                <a:spcPts val="500"/>
              </a:spcBef>
              <a:spcAft>
                <a:spcPts val="0"/>
              </a:spcAft>
              <a:buClr>
                <a:srgbClr val="000000"/>
              </a:buClr>
              <a:buSzPts val="1500"/>
              <a:buChar char="⚪"/>
            </a:pPr>
            <a:r>
              <a:rPr lang="en-US" sz="2000"/>
              <a:t>UTF-16</a:t>
            </a:r>
            <a:endParaRPr/>
          </a:p>
          <a:p>
            <a:pPr indent="-341313" lvl="1" marL="798513" rtl="0" algn="l">
              <a:lnSpc>
                <a:spcPct val="100000"/>
              </a:lnSpc>
              <a:spcBef>
                <a:spcPts val="500"/>
              </a:spcBef>
              <a:spcAft>
                <a:spcPts val="0"/>
              </a:spcAft>
              <a:buClr>
                <a:srgbClr val="000000"/>
              </a:buClr>
              <a:buSzPts val="1500"/>
              <a:buChar char="⚪"/>
            </a:pPr>
            <a:r>
              <a:rPr lang="en-US" sz="2000"/>
              <a:t>UTF-32</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L’encodage UTF-8 est généralement utilisé dans le système des noms de domaine.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L’UTF-8 est un encodage de caractères de longueur variable.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L’UTF-8 encode les points de code en un à quatre multiplets, lus multiplet par multiplet :</a:t>
            </a:r>
            <a:endParaRPr/>
          </a:p>
          <a:p>
            <a:pPr indent="-341313" lvl="1" marL="798513" rtl="0" algn="l">
              <a:lnSpc>
                <a:spcPct val="100000"/>
              </a:lnSpc>
              <a:spcBef>
                <a:spcPts val="500"/>
              </a:spcBef>
              <a:spcAft>
                <a:spcPts val="0"/>
              </a:spcAft>
              <a:buClr>
                <a:srgbClr val="000000"/>
              </a:buClr>
              <a:buSzPts val="1500"/>
              <a:buChar char="⚪"/>
            </a:pPr>
            <a:r>
              <a:rPr lang="en-US" sz="2000"/>
              <a:t>Pour les caractères ASCII, 1 multiplet est utilisé.</a:t>
            </a:r>
            <a:endParaRPr/>
          </a:p>
          <a:p>
            <a:pPr indent="-341313" lvl="1" marL="798513" rtl="0" algn="l">
              <a:lnSpc>
                <a:spcPct val="100000"/>
              </a:lnSpc>
              <a:spcBef>
                <a:spcPts val="500"/>
              </a:spcBef>
              <a:spcAft>
                <a:spcPts val="0"/>
              </a:spcAft>
              <a:buClr>
                <a:srgbClr val="000000"/>
              </a:buClr>
              <a:buSzPts val="1500"/>
              <a:buChar char="⚪"/>
            </a:pPr>
            <a:r>
              <a:rPr lang="en-US" sz="2000"/>
              <a:t>Pour les caractères arabes, 2 multiplets sont utilisés.</a:t>
            </a:r>
            <a:endParaRPr/>
          </a:p>
          <a:p>
            <a:pPr indent="-341313" lvl="1" marL="798513" rtl="0" algn="l">
              <a:lnSpc>
                <a:spcPct val="100000"/>
              </a:lnSpc>
              <a:spcBef>
                <a:spcPts val="500"/>
              </a:spcBef>
              <a:spcAft>
                <a:spcPts val="0"/>
              </a:spcAft>
              <a:buClr>
                <a:srgbClr val="000000"/>
              </a:buClr>
              <a:buSzPts val="1500"/>
              <a:buChar char="⚪"/>
            </a:pPr>
            <a:r>
              <a:rPr lang="en-US" sz="2000"/>
              <a:t>Pour les caractères devanagaris, 3 multiplets sont utilisés.</a:t>
            </a:r>
            <a:endParaRPr/>
          </a:p>
          <a:p>
            <a:pPr indent="-341313" lvl="1" marL="798513" rtl="0" algn="l">
              <a:lnSpc>
                <a:spcPct val="100000"/>
              </a:lnSpc>
              <a:spcBef>
                <a:spcPts val="500"/>
              </a:spcBef>
              <a:spcAft>
                <a:spcPts val="0"/>
              </a:spcAft>
              <a:buClr>
                <a:srgbClr val="000000"/>
              </a:buClr>
              <a:buSzPts val="1500"/>
              <a:buChar char="⚪"/>
            </a:pPr>
            <a:r>
              <a:rPr lang="en-US" sz="2000"/>
              <a:t>Pour les caractères chinois, 4 multiplets sont utilisés.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Ainsi, pour une lecture au niveau des multiplets, il faut spécifier l’encodage avant de lire le fichier.</a:t>
            </a:r>
            <a:endParaRPr/>
          </a:p>
          <a:p>
            <a:pPr indent="0" lvl="0" marL="0" rtl="0" algn="l">
              <a:lnSpc>
                <a:spcPct val="100000"/>
              </a:lnSpc>
              <a:spcBef>
                <a:spcPts val="2000"/>
              </a:spcBef>
              <a:spcAft>
                <a:spcPts val="0"/>
              </a:spcAft>
              <a:buSzPts val="1425"/>
              <a:buNone/>
            </a:pPr>
            <a:r>
              <a:t/>
            </a:r>
            <a:endParaRPr/>
          </a:p>
        </p:txBody>
      </p:sp>
      <p:pic>
        <p:nvPicPr>
          <p:cNvPr id="1650" name="Google Shape;1650;p2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5" name="Shape 1655"/>
        <p:cNvGrpSpPr/>
        <p:nvPr/>
      </p:nvGrpSpPr>
      <p:grpSpPr>
        <a:xfrm>
          <a:off x="0" y="0"/>
          <a:ext cx="0" cy="0"/>
          <a:chOff x="0" y="0"/>
          <a:chExt cx="0" cy="0"/>
        </a:xfrm>
      </p:grpSpPr>
      <p:sp>
        <p:nvSpPr>
          <p:cNvPr id="1656" name="Google Shape;1656;p2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Hello World : Python</a:t>
            </a:r>
            <a:endParaRPr/>
          </a:p>
        </p:txBody>
      </p:sp>
      <p:sp>
        <p:nvSpPr>
          <p:cNvPr id="1657" name="Google Shape;1657;p23"/>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500"/>
              <a:buNone/>
            </a:pPr>
            <a:r>
              <a:t/>
            </a:r>
            <a:endParaRPr sz="2000">
              <a:latin typeface="Courier New"/>
              <a:ea typeface="Courier New"/>
              <a:cs typeface="Courier New"/>
              <a:sym typeface="Courier New"/>
            </a:endParaRPr>
          </a:p>
          <a:p>
            <a:pPr indent="0" lvl="0" marL="0" rtl="0" algn="l">
              <a:lnSpc>
                <a:spcPct val="100000"/>
              </a:lnSpc>
              <a:spcBef>
                <a:spcPts val="2000"/>
              </a:spcBef>
              <a:spcAft>
                <a:spcPts val="0"/>
              </a:spcAft>
              <a:buSzPts val="1500"/>
              <a:buNone/>
            </a:pPr>
            <a:r>
              <a:t/>
            </a:r>
            <a:endParaRPr sz="2000"/>
          </a:p>
        </p:txBody>
      </p:sp>
      <p:pic>
        <p:nvPicPr>
          <p:cNvPr id="1658" name="Google Shape;1658;p2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659" name="Google Shape;1659;p23"/>
          <p:cNvSpPr/>
          <p:nvPr/>
        </p:nvSpPr>
        <p:spPr>
          <a:xfrm>
            <a:off x="543356" y="763601"/>
            <a:ext cx="10027800" cy="2031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80"/>
              </a:buClr>
              <a:buSzPts val="1800"/>
              <a:buFont typeface="Courier New"/>
              <a:buNone/>
            </a:pP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"Enter your input: "</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inputstr = </a:t>
            </a:r>
            <a:r>
              <a:rPr b="0" i="0" lang="en-US" sz="1800" u="none" cap="none" strike="noStrike">
                <a:solidFill>
                  <a:srgbClr val="000080"/>
                </a:solidFill>
                <a:latin typeface="Courier New"/>
                <a:ea typeface="Courier New"/>
                <a:cs typeface="Courier New"/>
                <a:sym typeface="Courier New"/>
              </a:rPr>
              <a:t>input</a:t>
            </a:r>
            <a:r>
              <a:rPr b="0" i="0" lang="en-US" sz="1800" u="none" cap="none" strike="noStrike">
                <a:solidFill>
                  <a:srgbClr val="000000"/>
                </a:solidFill>
                <a:latin typeface="Courier New"/>
                <a:ea typeface="Courier New"/>
                <a:cs typeface="Courier New"/>
                <a:sym typeface="Courier New"/>
              </a:rPr>
              <a:t>() </a:t>
            </a:r>
            <a:r>
              <a:rPr b="0" i="1" lang="en-US" sz="1800" u="none" cap="none" strike="noStrike">
                <a:solidFill>
                  <a:srgbClr val="808080"/>
                </a:solidFill>
                <a:latin typeface="Courier New"/>
                <a:ea typeface="Courier New"/>
                <a:cs typeface="Courier New"/>
                <a:sym typeface="Courier New"/>
              </a:rPr>
              <a:t>#default character encoding is UTF-8</a:t>
            </a:r>
            <a:br>
              <a:rPr b="0" i="1" lang="en-US" sz="1800" u="none" cap="none" strike="noStrike">
                <a:solidFill>
                  <a:srgbClr val="808080"/>
                </a:solidFill>
                <a:latin typeface="Courier New"/>
                <a:ea typeface="Courier New"/>
                <a:cs typeface="Courier New"/>
                <a:sym typeface="Courier New"/>
              </a:rPr>
            </a:br>
            <a:endParaRPr b="0" i="1" sz="1800" u="none" cap="none" strike="noStrike">
              <a:solidFill>
                <a:srgbClr val="80808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80"/>
              </a:buClr>
              <a:buSzPts val="1800"/>
              <a:buFont typeface="Courier New"/>
              <a:buNone/>
            </a:pP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"Input data is: "</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endParaRPr b="0" i="0" sz="18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80"/>
              </a:buClr>
              <a:buSzPts val="1800"/>
              <a:buFont typeface="Courier New"/>
              <a:buNone/>
            </a:pP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(inputstr)</a:t>
            </a:r>
            <a:endParaRPr b="0" i="0" sz="1800" u="none" cap="none" strike="noStrike">
              <a:solidFill>
                <a:srgbClr val="0A1F24"/>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4" name="Shape 1664"/>
        <p:cNvGrpSpPr/>
        <p:nvPr/>
      </p:nvGrpSpPr>
      <p:grpSpPr>
        <a:xfrm>
          <a:off x="0" y="0"/>
          <a:ext cx="0" cy="0"/>
          <a:chOff x="0" y="0"/>
          <a:chExt cx="0" cy="0"/>
        </a:xfrm>
      </p:grpSpPr>
      <p:sp>
        <p:nvSpPr>
          <p:cNvPr id="1665" name="Google Shape;1665;p2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Hello World : Java</a:t>
            </a:r>
            <a:endParaRPr/>
          </a:p>
        </p:txBody>
      </p:sp>
      <p:pic>
        <p:nvPicPr>
          <p:cNvPr id="1666" name="Google Shape;1666;p2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667" name="Google Shape;1667;p24"/>
          <p:cNvSpPr txBox="1"/>
          <p:nvPr/>
        </p:nvSpPr>
        <p:spPr>
          <a:xfrm>
            <a:off x="824441" y="1010858"/>
            <a:ext cx="10962600" cy="5389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900">
                <a:latin typeface="Courier New"/>
                <a:ea typeface="Courier New"/>
                <a:cs typeface="Courier New"/>
                <a:sym typeface="Courier New"/>
              </a:rPr>
              <a:t>import java.util.Scanner;</a:t>
            </a:r>
            <a:endParaRPr sz="1900"/>
          </a:p>
          <a:p>
            <a:pPr indent="0" lvl="0" marL="0" rtl="0" algn="l">
              <a:spcBef>
                <a:spcPts val="2000"/>
              </a:spcBef>
              <a:spcAft>
                <a:spcPts val="0"/>
              </a:spcAft>
              <a:buNone/>
            </a:pPr>
            <a:r>
              <a:rPr lang="en-US" sz="1900">
                <a:latin typeface="Courier New"/>
                <a:ea typeface="Courier New"/>
                <a:cs typeface="Courier New"/>
                <a:sym typeface="Courier New"/>
              </a:rPr>
              <a:t>public class ReadWriteUnicode {</a:t>
            </a:r>
            <a:endParaRPr sz="1900"/>
          </a:p>
          <a:p>
            <a:pPr indent="0" lvl="0" marL="0" rtl="0" algn="l">
              <a:spcBef>
                <a:spcPts val="2000"/>
              </a:spcBef>
              <a:spcAft>
                <a:spcPts val="0"/>
              </a:spcAft>
              <a:buNone/>
            </a:pPr>
            <a:r>
              <a:rPr lang="en-US" sz="1900">
                <a:latin typeface="Courier New"/>
                <a:ea typeface="Courier New"/>
                <a:cs typeface="Courier New"/>
                <a:sym typeface="Courier New"/>
              </a:rPr>
              <a:t>	public static void main(String[]args)   {</a:t>
            </a:r>
            <a:endParaRPr sz="1900"/>
          </a:p>
          <a:p>
            <a:pPr indent="0" lvl="0" marL="0" rtl="0" algn="l">
              <a:spcBef>
                <a:spcPts val="2000"/>
              </a:spcBef>
              <a:spcAft>
                <a:spcPts val="0"/>
              </a:spcAft>
              <a:buNone/>
            </a:pPr>
            <a:r>
              <a:rPr lang="en-US" sz="1900">
                <a:latin typeface="Courier New"/>
                <a:ea typeface="Courier New"/>
                <a:cs typeface="Courier New"/>
                <a:sym typeface="Courier New"/>
              </a:rPr>
              <a:t>       Scanner scr = new Scanner(System.in);</a:t>
            </a:r>
            <a:endParaRPr sz="1900"/>
          </a:p>
          <a:p>
            <a:pPr indent="0" lvl="0" marL="0" rtl="0" algn="l">
              <a:spcBef>
                <a:spcPts val="2000"/>
              </a:spcBef>
              <a:spcAft>
                <a:spcPts val="0"/>
              </a:spcAft>
              <a:buNone/>
            </a:pPr>
            <a:r>
              <a:rPr lang="en-US" sz="1900">
                <a:latin typeface="Courier New"/>
                <a:ea typeface="Courier New"/>
                <a:cs typeface="Courier New"/>
                <a:sym typeface="Courier New"/>
              </a:rPr>
              <a:t>       System.out.println("Enter your input");</a:t>
            </a:r>
            <a:endParaRPr sz="1900"/>
          </a:p>
          <a:p>
            <a:pPr indent="0" lvl="0" marL="0" rtl="0" algn="l">
              <a:spcBef>
                <a:spcPts val="2000"/>
              </a:spcBef>
              <a:spcAft>
                <a:spcPts val="0"/>
              </a:spcAft>
              <a:buNone/>
            </a:pPr>
            <a:r>
              <a:rPr lang="en-US" sz="1900">
                <a:latin typeface="Courier New"/>
                <a:ea typeface="Courier New"/>
                <a:cs typeface="Courier New"/>
                <a:sym typeface="Courier New"/>
              </a:rPr>
              <a:t>       String Input = scr.nextLine(); </a:t>
            </a:r>
            <a:r>
              <a:rPr lang="en-US" sz="1800">
                <a:latin typeface="Courier New"/>
                <a:ea typeface="Courier New"/>
                <a:cs typeface="Courier New"/>
                <a:sym typeface="Courier New"/>
              </a:rPr>
              <a:t>//default character encoding is UTF-8</a:t>
            </a:r>
            <a:endParaRPr sz="1900">
              <a:latin typeface="Courier New"/>
              <a:ea typeface="Courier New"/>
              <a:cs typeface="Courier New"/>
              <a:sym typeface="Courier New"/>
            </a:endParaRPr>
          </a:p>
          <a:p>
            <a:pPr indent="0" lvl="0" marL="0" rtl="0" algn="l">
              <a:spcBef>
                <a:spcPts val="2000"/>
              </a:spcBef>
              <a:spcAft>
                <a:spcPts val="0"/>
              </a:spcAft>
              <a:buNone/>
            </a:pPr>
            <a:r>
              <a:rPr lang="en-US" sz="1900">
                <a:latin typeface="Courier New"/>
                <a:ea typeface="Courier New"/>
                <a:cs typeface="Courier New"/>
                <a:sym typeface="Courier New"/>
              </a:rPr>
              <a:t>       System.out.println("Receieved input is: "+Input);</a:t>
            </a:r>
            <a:endParaRPr sz="1900"/>
          </a:p>
          <a:p>
            <a:pPr indent="0" lvl="0" marL="0" rtl="0" algn="l">
              <a:spcBef>
                <a:spcPts val="2000"/>
              </a:spcBef>
              <a:spcAft>
                <a:spcPts val="0"/>
              </a:spcAft>
              <a:buNone/>
            </a:pPr>
            <a:r>
              <a:rPr lang="en-US" sz="1900">
                <a:latin typeface="Courier New"/>
                <a:ea typeface="Courier New"/>
                <a:cs typeface="Courier New"/>
                <a:sym typeface="Courier New"/>
              </a:rPr>
              <a:t>   }</a:t>
            </a:r>
            <a:endParaRPr sz="1900"/>
          </a:p>
          <a:p>
            <a:pPr indent="0" lvl="0" marL="0" rtl="0" algn="l">
              <a:spcBef>
                <a:spcPts val="2000"/>
              </a:spcBef>
              <a:spcAft>
                <a:spcPts val="0"/>
              </a:spcAft>
              <a:buNone/>
            </a:pPr>
            <a:r>
              <a:rPr lang="en-US" sz="1900">
                <a:latin typeface="Courier New"/>
                <a:ea typeface="Courier New"/>
                <a:cs typeface="Courier New"/>
                <a:sym typeface="Courier New"/>
              </a:rPr>
              <a:t>}</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2" name="Shape 1672"/>
        <p:cNvGrpSpPr/>
        <p:nvPr/>
      </p:nvGrpSpPr>
      <p:grpSpPr>
        <a:xfrm>
          <a:off x="0" y="0"/>
          <a:ext cx="0" cy="0"/>
          <a:chOff x="0" y="0"/>
          <a:chExt cx="0" cy="0"/>
        </a:xfrm>
      </p:grpSpPr>
      <p:sp>
        <p:nvSpPr>
          <p:cNvPr id="1673" name="Google Shape;1673;p2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Encodage Unicode – Lecture/écriture de fichier dans Python</a:t>
            </a:r>
            <a:endParaRPr/>
          </a:p>
        </p:txBody>
      </p:sp>
      <p:sp>
        <p:nvSpPr>
          <p:cNvPr id="1674" name="Google Shape;1674;p25"/>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Lire un fichier UTF-8</a:t>
            </a:r>
            <a:endParaRPr/>
          </a:p>
          <a:p>
            <a:pPr indent="0" lvl="0" marL="0" rtl="0" algn="l">
              <a:lnSpc>
                <a:spcPct val="100000"/>
              </a:lnSpc>
              <a:spcBef>
                <a:spcPts val="2000"/>
              </a:spcBef>
              <a:spcAft>
                <a:spcPts val="0"/>
              </a:spcAft>
              <a:buSzPts val="1425"/>
              <a:buNone/>
            </a:pPr>
            <a:r>
              <a:t/>
            </a:r>
            <a:endParaRPr>
              <a:latin typeface="Courier New"/>
              <a:ea typeface="Courier New"/>
              <a:cs typeface="Courier New"/>
              <a:sym typeface="Courier New"/>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342900" lvl="0" marL="342900" rtl="0" algn="l">
              <a:lnSpc>
                <a:spcPct val="100000"/>
              </a:lnSpc>
              <a:spcBef>
                <a:spcPts val="2000"/>
              </a:spcBef>
              <a:spcAft>
                <a:spcPts val="0"/>
              </a:spcAft>
              <a:buClr>
                <a:srgbClr val="000000"/>
              </a:buClr>
              <a:buSzPts val="1500"/>
              <a:buFont typeface="Noto Sans Symbols"/>
              <a:buChar char="◉"/>
            </a:pPr>
            <a:r>
              <a:rPr lang="en-US" sz="2000"/>
              <a:t>Écrire un fichier UTF-8</a:t>
            </a:r>
            <a:endParaRPr/>
          </a:p>
        </p:txBody>
      </p:sp>
      <p:pic>
        <p:nvPicPr>
          <p:cNvPr id="1675" name="Google Shape;1675;p2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676" name="Google Shape;1676;p25"/>
          <p:cNvSpPr/>
          <p:nvPr/>
        </p:nvSpPr>
        <p:spPr>
          <a:xfrm>
            <a:off x="1156951" y="1540364"/>
            <a:ext cx="6250500" cy="120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file = </a:t>
            </a:r>
            <a:r>
              <a:rPr b="0" i="0" lang="en-US" sz="1800" u="none" cap="none" strike="noStrike">
                <a:solidFill>
                  <a:srgbClr val="000080"/>
                </a:solidFill>
                <a:latin typeface="Courier New"/>
                <a:ea typeface="Courier New"/>
                <a:cs typeface="Courier New"/>
                <a:sym typeface="Courier New"/>
              </a:rPr>
              <a:t>open</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"filepath"</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'r'</a:t>
            </a:r>
            <a:r>
              <a:rPr b="0" i="0" lang="en-US" sz="1800" u="none" cap="none" strike="noStrike">
                <a:solidFill>
                  <a:srgbClr val="000000"/>
                </a:solidFill>
                <a:latin typeface="Courier New"/>
                <a:ea typeface="Courier New"/>
                <a:cs typeface="Courier New"/>
                <a:sym typeface="Courier New"/>
              </a:rPr>
              <a:t>,</a:t>
            </a:r>
            <a:r>
              <a:rPr b="0" i="0" lang="en-US" sz="1800" u="none" cap="none" strike="noStrike">
                <a:solidFill>
                  <a:srgbClr val="660099"/>
                </a:solidFill>
                <a:latin typeface="Courier New"/>
                <a:ea typeface="Courier New"/>
                <a:cs typeface="Courier New"/>
                <a:sym typeface="Courier New"/>
              </a:rPr>
              <a:t>encoding</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'UTF-8'</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r>
              <a:rPr b="1" i="0" lang="en-US" sz="1800" u="none" cap="none" strike="noStrike">
                <a:solidFill>
                  <a:srgbClr val="000080"/>
                </a:solidFill>
                <a:latin typeface="Courier New"/>
                <a:ea typeface="Courier New"/>
                <a:cs typeface="Courier New"/>
                <a:sym typeface="Courier New"/>
              </a:rPr>
              <a:t>for </a:t>
            </a:r>
            <a:r>
              <a:rPr b="0" i="0" lang="en-US" sz="1800" u="none" cap="none" strike="noStrike">
                <a:solidFill>
                  <a:srgbClr val="000000"/>
                </a:solidFill>
                <a:latin typeface="Courier New"/>
                <a:ea typeface="Courier New"/>
                <a:cs typeface="Courier New"/>
                <a:sym typeface="Courier New"/>
              </a:rPr>
              <a:t>line </a:t>
            </a:r>
            <a:r>
              <a:rPr b="1" i="0" lang="en-US" sz="1800" u="none" cap="none" strike="noStrike">
                <a:solidFill>
                  <a:srgbClr val="000080"/>
                </a:solidFill>
                <a:latin typeface="Courier New"/>
                <a:ea typeface="Courier New"/>
                <a:cs typeface="Courier New"/>
                <a:sym typeface="Courier New"/>
              </a:rPr>
              <a:t>in </a:t>
            </a:r>
            <a:r>
              <a:rPr b="0" i="0" lang="en-US" sz="1800" u="none" cap="none" strike="noStrike">
                <a:solidFill>
                  <a:srgbClr val="000000"/>
                </a:solidFill>
                <a:latin typeface="Courier New"/>
                <a:ea typeface="Courier New"/>
                <a:cs typeface="Courier New"/>
                <a:sym typeface="Courier New"/>
              </a:rPr>
              <a:t>file:</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    </a:t>
            </a:r>
            <a:r>
              <a:rPr b="0" i="0" lang="en-US" sz="1800" u="none" cap="none" strike="noStrike">
                <a:solidFill>
                  <a:srgbClr val="000080"/>
                </a:solidFill>
                <a:latin typeface="Courier New"/>
                <a:ea typeface="Courier New"/>
                <a:cs typeface="Courier New"/>
                <a:sym typeface="Courier New"/>
              </a:rPr>
              <a:t>print</a:t>
            </a:r>
            <a:r>
              <a:rPr b="0" i="0" lang="en-US" sz="1800" u="none" cap="none" strike="noStrike">
                <a:solidFill>
                  <a:srgbClr val="000000"/>
                </a:solidFill>
                <a:latin typeface="Courier New"/>
                <a:ea typeface="Courier New"/>
                <a:cs typeface="Courier New"/>
                <a:sym typeface="Courier New"/>
              </a:rPr>
              <a:t>(line)</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file.close()</a:t>
            </a:r>
            <a:endParaRPr b="0" i="0" sz="1800" u="none" cap="none" strike="noStrike">
              <a:solidFill>
                <a:srgbClr val="0A1F24"/>
              </a:solidFill>
              <a:latin typeface="Arial"/>
              <a:ea typeface="Arial"/>
              <a:cs typeface="Arial"/>
              <a:sym typeface="Arial"/>
            </a:endParaRPr>
          </a:p>
        </p:txBody>
      </p:sp>
      <p:sp>
        <p:nvSpPr>
          <p:cNvPr id="1677" name="Google Shape;1677;p25"/>
          <p:cNvSpPr/>
          <p:nvPr/>
        </p:nvSpPr>
        <p:spPr>
          <a:xfrm>
            <a:off x="1156951" y="3758344"/>
            <a:ext cx="6388200" cy="120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Courier New"/>
              <a:buNone/>
            </a:pPr>
            <a:r>
              <a:rPr b="0" i="0" lang="en-US" sz="1800" u="none" cap="none" strike="noStrike">
                <a:solidFill>
                  <a:srgbClr val="000000"/>
                </a:solidFill>
                <a:latin typeface="Courier New"/>
                <a:ea typeface="Courier New"/>
                <a:cs typeface="Courier New"/>
                <a:sym typeface="Courier New"/>
              </a:rPr>
              <a:t>file2 = </a:t>
            </a:r>
            <a:r>
              <a:rPr b="0" i="0" lang="en-US" sz="1800" u="none" cap="none" strike="noStrike">
                <a:solidFill>
                  <a:srgbClr val="000080"/>
                </a:solidFill>
                <a:latin typeface="Courier New"/>
                <a:ea typeface="Courier New"/>
                <a:cs typeface="Courier New"/>
                <a:sym typeface="Courier New"/>
              </a:rPr>
              <a:t>open</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“filepath"</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'w'</a:t>
            </a:r>
            <a:r>
              <a:rPr b="0" i="0" lang="en-US" sz="1800" u="none" cap="none" strike="noStrike">
                <a:solidFill>
                  <a:srgbClr val="000000"/>
                </a:solidFill>
                <a:latin typeface="Courier New"/>
                <a:ea typeface="Courier New"/>
                <a:cs typeface="Courier New"/>
                <a:sym typeface="Courier New"/>
              </a:rPr>
              <a:t>,</a:t>
            </a:r>
            <a:r>
              <a:rPr b="0" i="0" lang="en-US" sz="1800" u="none" cap="none" strike="noStrike">
                <a:solidFill>
                  <a:srgbClr val="660099"/>
                </a:solidFill>
                <a:latin typeface="Courier New"/>
                <a:ea typeface="Courier New"/>
                <a:cs typeface="Courier New"/>
                <a:sym typeface="Courier New"/>
              </a:rPr>
              <a:t>encoding</a:t>
            </a:r>
            <a:r>
              <a:rPr b="0" i="0" lang="en-US" sz="1800" u="none" cap="none" strike="noStrike">
                <a:solidFill>
                  <a:srgbClr val="000000"/>
                </a:solidFill>
                <a:latin typeface="Courier New"/>
                <a:ea typeface="Courier New"/>
                <a:cs typeface="Courier New"/>
                <a:sym typeface="Courier New"/>
              </a:rPr>
              <a:t>=</a:t>
            </a:r>
            <a:r>
              <a:rPr b="1" i="0" lang="en-US" sz="1800" u="none" cap="none" strike="noStrike">
                <a:solidFill>
                  <a:srgbClr val="008080"/>
                </a:solidFill>
                <a:latin typeface="Courier New"/>
                <a:ea typeface="Courier New"/>
                <a:cs typeface="Courier New"/>
                <a:sym typeface="Courier New"/>
              </a:rPr>
              <a:t>'UTF-8'</a:t>
            </a:r>
            <a:r>
              <a:rPr b="0" i="0" lang="en-US" sz="1800" u="none" cap="none" strike="noStrike">
                <a:solidFill>
                  <a:srgbClr val="000000"/>
                </a:solidFill>
                <a:latin typeface="Courier New"/>
                <a:ea typeface="Courier New"/>
                <a:cs typeface="Courier New"/>
                <a:sym typeface="Courier New"/>
              </a:rPr>
              <a:t>)</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data_to_write=</a:t>
            </a:r>
            <a:r>
              <a:rPr b="1" i="0" lang="en-US" sz="1800" u="none" cap="none" strike="noStrike">
                <a:solidFill>
                  <a:srgbClr val="008080"/>
                </a:solidFill>
                <a:latin typeface="Courier New"/>
                <a:ea typeface="Courier New"/>
                <a:cs typeface="Courier New"/>
                <a:sym typeface="Courier New"/>
              </a:rPr>
              <a:t>'اُن کے وکلا کی کوشش ہو گی'</a:t>
            </a:r>
            <a:br>
              <a:rPr b="1" i="0" lang="en-US" sz="1800" u="none" cap="none" strike="noStrike">
                <a:solidFill>
                  <a:srgbClr val="00808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file2.writelines(data_to_write)</a:t>
            </a:r>
            <a:br>
              <a:rPr b="0" i="0" lang="en-US" sz="1800" u="none" cap="none" strike="noStrike">
                <a:solidFill>
                  <a:srgbClr val="000000"/>
                </a:solidFill>
                <a:latin typeface="Courier New"/>
                <a:ea typeface="Courier New"/>
                <a:cs typeface="Courier New"/>
                <a:sym typeface="Courier New"/>
              </a:rPr>
            </a:br>
            <a:r>
              <a:rPr b="0" i="0" lang="en-US" sz="1800" u="none" cap="none" strike="noStrike">
                <a:solidFill>
                  <a:srgbClr val="000000"/>
                </a:solidFill>
                <a:latin typeface="Courier New"/>
                <a:ea typeface="Courier New"/>
                <a:cs typeface="Courier New"/>
                <a:sym typeface="Courier New"/>
              </a:rPr>
              <a:t>file2.close()</a:t>
            </a:r>
            <a:endParaRPr b="0" i="0" sz="1800" u="none" cap="none" strike="noStrike">
              <a:solidFill>
                <a:srgbClr val="0A1F24"/>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2" name="Shape 1682"/>
        <p:cNvGrpSpPr/>
        <p:nvPr/>
      </p:nvGrpSpPr>
      <p:grpSpPr>
        <a:xfrm>
          <a:off x="0" y="0"/>
          <a:ext cx="0" cy="0"/>
          <a:chOff x="0" y="0"/>
          <a:chExt cx="0" cy="0"/>
        </a:xfrm>
      </p:grpSpPr>
      <p:sp>
        <p:nvSpPr>
          <p:cNvPr id="1683" name="Google Shape;1683;p2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Encodage Unicode – Lecture de fichier dans Java</a:t>
            </a:r>
            <a:endParaRPr/>
          </a:p>
        </p:txBody>
      </p:sp>
      <p:pic>
        <p:nvPicPr>
          <p:cNvPr id="1684" name="Google Shape;1684;p2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685" name="Google Shape;1685;p26"/>
          <p:cNvSpPr txBox="1"/>
          <p:nvPr/>
        </p:nvSpPr>
        <p:spPr>
          <a:xfrm>
            <a:off x="824441" y="786926"/>
            <a:ext cx="10962600" cy="5389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800">
                <a:latin typeface="Courier New"/>
                <a:ea typeface="Courier New"/>
                <a:cs typeface="Courier New"/>
                <a:sym typeface="Courier New"/>
              </a:rPr>
              <a:t> public void ReadFile(String filename){</a:t>
            </a:r>
            <a:endParaRPr sz="1900"/>
          </a:p>
          <a:p>
            <a:pPr indent="0" lvl="0" marL="0" rtl="0" algn="l">
              <a:spcBef>
                <a:spcPts val="2000"/>
              </a:spcBef>
              <a:spcAft>
                <a:spcPts val="0"/>
              </a:spcAft>
              <a:buNone/>
            </a:pPr>
            <a:r>
              <a:rPr lang="en-US" sz="1800">
                <a:latin typeface="Courier New"/>
                <a:ea typeface="Courier New"/>
                <a:cs typeface="Courier New"/>
                <a:sym typeface="Courier New"/>
              </a:rPr>
              <a:t>try {</a:t>
            </a:r>
            <a:endParaRPr sz="1900"/>
          </a:p>
          <a:p>
            <a:pPr indent="0" lvl="1" marL="455612" rtl="0" algn="l">
              <a:spcBef>
                <a:spcPts val="500"/>
              </a:spcBef>
              <a:spcAft>
                <a:spcPts val="0"/>
              </a:spcAft>
              <a:buNone/>
            </a:pPr>
            <a:r>
              <a:rPr lang="en-US" sz="1800">
                <a:latin typeface="Courier New"/>
                <a:ea typeface="Courier New"/>
                <a:cs typeface="Courier New"/>
                <a:sym typeface="Courier New"/>
              </a:rPr>
              <a:t>FileInputStream fis = new FileInputStream(filename); </a:t>
            </a:r>
            <a:endParaRPr sz="1900"/>
          </a:p>
          <a:p>
            <a:pPr indent="0" lvl="1" marL="455612" rtl="0" algn="l">
              <a:spcBef>
                <a:spcPts val="500"/>
              </a:spcBef>
              <a:spcAft>
                <a:spcPts val="0"/>
              </a:spcAft>
              <a:buNone/>
            </a:pPr>
            <a:r>
              <a:rPr lang="en-US" sz="1800">
                <a:latin typeface="Courier New"/>
                <a:ea typeface="Courier New"/>
                <a:cs typeface="Courier New"/>
                <a:sym typeface="Courier New"/>
              </a:rPr>
              <a:t>InputStreamReader isr = new InputStreamReader(fis, StandardCharsets.UTF_8)</a:t>
            </a:r>
            <a:endParaRPr sz="1900"/>
          </a:p>
          <a:p>
            <a:pPr indent="0" lvl="1" marL="455612" rtl="0" algn="l">
              <a:spcBef>
                <a:spcPts val="500"/>
              </a:spcBef>
              <a:spcAft>
                <a:spcPts val="0"/>
              </a:spcAft>
              <a:buNone/>
            </a:pPr>
            <a:r>
              <a:rPr lang="en-US" sz="1800">
                <a:latin typeface="Courier New"/>
                <a:ea typeface="Courier New"/>
                <a:cs typeface="Courier New"/>
                <a:sym typeface="Courier New"/>
              </a:rPr>
              <a:t>BufferedReader br = new BufferedReader(isr);</a:t>
            </a:r>
            <a:endParaRPr sz="1900"/>
          </a:p>
          <a:p>
            <a:pPr indent="0" lvl="1" marL="455612" rtl="0" algn="l">
              <a:spcBef>
                <a:spcPts val="500"/>
              </a:spcBef>
              <a:spcAft>
                <a:spcPts val="0"/>
              </a:spcAft>
              <a:buNone/>
            </a:pPr>
            <a:r>
              <a:rPr lang="en-US" sz="1800">
                <a:latin typeface="Courier New"/>
                <a:ea typeface="Courier New"/>
                <a:cs typeface="Courier New"/>
                <a:sym typeface="Courier New"/>
              </a:rPr>
              <a:t>String line ="";</a:t>
            </a:r>
            <a:endParaRPr sz="1900"/>
          </a:p>
          <a:p>
            <a:pPr indent="0" lvl="1" marL="455612" rtl="0" algn="l">
              <a:spcBef>
                <a:spcPts val="500"/>
              </a:spcBef>
              <a:spcAft>
                <a:spcPts val="0"/>
              </a:spcAft>
              <a:buNone/>
            </a:pPr>
            <a:r>
              <a:rPr lang="en-US" sz="1800">
                <a:latin typeface="Courier New"/>
                <a:ea typeface="Courier New"/>
                <a:cs typeface="Courier New"/>
                <a:sym typeface="Courier New"/>
              </a:rPr>
              <a:t>while((line = br.readLine())!=null) {</a:t>
            </a:r>
            <a:endParaRPr sz="1900"/>
          </a:p>
          <a:p>
            <a:pPr indent="0" lvl="1" marL="455612" rtl="0" algn="l">
              <a:spcBef>
                <a:spcPts val="500"/>
              </a:spcBef>
              <a:spcAft>
                <a:spcPts val="0"/>
              </a:spcAft>
              <a:buNone/>
            </a:pPr>
            <a:r>
              <a:rPr lang="en-US" sz="1800">
                <a:latin typeface="Courier New"/>
                <a:ea typeface="Courier New"/>
                <a:cs typeface="Courier New"/>
                <a:sym typeface="Courier New"/>
              </a:rPr>
              <a:t>System.out.println(line);</a:t>
            </a:r>
            <a:endParaRPr sz="1900"/>
          </a:p>
          <a:p>
            <a:pPr indent="0" lvl="1" marL="455612" rtl="0" algn="l">
              <a:spcBef>
                <a:spcPts val="500"/>
              </a:spcBef>
              <a:spcAft>
                <a:spcPts val="0"/>
              </a:spcAft>
              <a:buNone/>
            </a:pPr>
            <a:r>
              <a:rPr lang="en-US" sz="1800">
                <a:latin typeface="Courier New"/>
                <a:ea typeface="Courier New"/>
                <a:cs typeface="Courier New"/>
                <a:sym typeface="Courier New"/>
              </a:rPr>
              <a:t>}</a:t>
            </a:r>
            <a:endParaRPr sz="1900"/>
          </a:p>
          <a:p>
            <a:pPr indent="0" lvl="1" marL="455612" rtl="0" algn="l">
              <a:spcBef>
                <a:spcPts val="500"/>
              </a:spcBef>
              <a:spcAft>
                <a:spcPts val="0"/>
              </a:spcAft>
              <a:buNone/>
            </a:pPr>
            <a:r>
              <a:rPr lang="en-US" sz="1800">
                <a:latin typeface="Courier New"/>
                <a:ea typeface="Courier New"/>
                <a:cs typeface="Courier New"/>
                <a:sym typeface="Courier New"/>
              </a:rPr>
              <a:t>fis.close();</a:t>
            </a:r>
            <a:endParaRPr sz="1900"/>
          </a:p>
          <a:p>
            <a:pPr indent="0" lvl="0" marL="0" rtl="0" algn="l">
              <a:spcBef>
                <a:spcPts val="2000"/>
              </a:spcBef>
              <a:spcAft>
                <a:spcPts val="0"/>
              </a:spcAft>
              <a:buNone/>
            </a:pPr>
            <a:r>
              <a:rPr lang="en-US" sz="1800">
                <a:latin typeface="Courier New"/>
                <a:ea typeface="Courier New"/>
                <a:cs typeface="Courier New"/>
                <a:sym typeface="Courier New"/>
              </a:rPr>
              <a:t>}catch(IOException ex) {</a:t>
            </a:r>
            <a:endParaRPr sz="1900"/>
          </a:p>
          <a:p>
            <a:pPr indent="0" lvl="0" marL="0" rtl="0" algn="l">
              <a:spcBef>
                <a:spcPts val="2000"/>
              </a:spcBef>
              <a:spcAft>
                <a:spcPts val="0"/>
              </a:spcAft>
              <a:buNone/>
            </a:pPr>
            <a:r>
              <a:rPr lang="en-US" sz="1800">
                <a:latin typeface="Courier New"/>
                <a:ea typeface="Courier New"/>
                <a:cs typeface="Courier New"/>
                <a:sym typeface="Courier New"/>
              </a:rPr>
              <a:t>	System.err.println(ex.toString());</a:t>
            </a:r>
            <a:endParaRPr sz="1900"/>
          </a:p>
          <a:p>
            <a:pPr indent="0" lvl="0" marL="0" rtl="0" algn="l">
              <a:spcBef>
                <a:spcPts val="2000"/>
              </a:spcBef>
              <a:spcAft>
                <a:spcPts val="0"/>
              </a:spcAft>
              <a:buNone/>
            </a:pPr>
            <a:r>
              <a:rPr lang="en-US" sz="1800">
                <a:latin typeface="Courier New"/>
                <a:ea typeface="Courier New"/>
                <a:cs typeface="Courier New"/>
                <a:sym typeface="Courier New"/>
              </a:rPr>
              <a:t>}</a:t>
            </a:r>
            <a:endParaRPr sz="1900"/>
          </a:p>
          <a:p>
            <a:pPr indent="0" lvl="0" marL="0" rtl="0" algn="l">
              <a:spcBef>
                <a:spcPts val="2000"/>
              </a:spcBef>
              <a:spcAft>
                <a:spcPts val="0"/>
              </a:spcAft>
              <a:buNone/>
            </a:pPr>
            <a:r>
              <a:rPr lang="en-US" sz="1800">
                <a:latin typeface="Courier New"/>
                <a:ea typeface="Courier New"/>
                <a:cs typeface="Courier New"/>
                <a:sym typeface="Courier New"/>
              </a:rPr>
              <a:t>}</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0" name="Shape 1690"/>
        <p:cNvGrpSpPr/>
        <p:nvPr/>
      </p:nvGrpSpPr>
      <p:grpSpPr>
        <a:xfrm>
          <a:off x="0" y="0"/>
          <a:ext cx="0" cy="0"/>
          <a:chOff x="0" y="0"/>
          <a:chExt cx="0" cy="0"/>
        </a:xfrm>
      </p:grpSpPr>
      <p:sp>
        <p:nvSpPr>
          <p:cNvPr id="1691" name="Google Shape;1691;p2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Encodage Unicode – Écriture de fichier dans Java</a:t>
            </a:r>
            <a:endParaRPr/>
          </a:p>
        </p:txBody>
      </p:sp>
      <p:pic>
        <p:nvPicPr>
          <p:cNvPr id="1692" name="Google Shape;1692;p2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693" name="Google Shape;1693;p27"/>
          <p:cNvSpPr txBox="1"/>
          <p:nvPr/>
        </p:nvSpPr>
        <p:spPr>
          <a:xfrm>
            <a:off x="420624" y="786926"/>
            <a:ext cx="11771400" cy="5389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600">
                <a:latin typeface="Courier New"/>
                <a:ea typeface="Courier New"/>
                <a:cs typeface="Courier New"/>
                <a:sym typeface="Courier New"/>
              </a:rPr>
              <a:t> public void WriteFile(String filename, String text){       </a:t>
            </a:r>
            <a:endParaRPr sz="1900"/>
          </a:p>
          <a:p>
            <a:pPr indent="0" lvl="0" marL="0" rtl="0" algn="l">
              <a:spcBef>
                <a:spcPts val="2000"/>
              </a:spcBef>
              <a:spcAft>
                <a:spcPts val="0"/>
              </a:spcAft>
              <a:buNone/>
            </a:pPr>
            <a:r>
              <a:rPr lang="en-US" sz="1600">
                <a:latin typeface="Courier New"/>
                <a:ea typeface="Courier New"/>
                <a:cs typeface="Courier New"/>
                <a:sym typeface="Courier New"/>
              </a:rPr>
              <a:t>       try{</a:t>
            </a:r>
            <a:endParaRPr sz="1900"/>
          </a:p>
          <a:p>
            <a:pPr indent="0" lvl="0" marL="0" rtl="0" algn="l">
              <a:spcBef>
                <a:spcPts val="2000"/>
              </a:spcBef>
              <a:spcAft>
                <a:spcPts val="0"/>
              </a:spcAft>
              <a:buNone/>
            </a:pPr>
            <a:r>
              <a:rPr lang="en-US" sz="1600">
                <a:latin typeface="Courier New"/>
                <a:ea typeface="Courier New"/>
                <a:cs typeface="Courier New"/>
                <a:sym typeface="Courier New"/>
              </a:rPr>
              <a:t>            FileOutputStream fis = new FileOutputStream(filename);</a:t>
            </a:r>
            <a:endParaRPr sz="1900"/>
          </a:p>
          <a:p>
            <a:pPr indent="0" lvl="0" marL="0" rtl="0" algn="l">
              <a:spcBef>
                <a:spcPts val="2000"/>
              </a:spcBef>
              <a:spcAft>
                <a:spcPts val="0"/>
              </a:spcAft>
              <a:buNone/>
            </a:pPr>
            <a:r>
              <a:rPr lang="en-US" sz="1600">
                <a:latin typeface="Courier New"/>
                <a:ea typeface="Courier New"/>
                <a:cs typeface="Courier New"/>
                <a:sym typeface="Courier New"/>
              </a:rPr>
              <a:t>            OutputStreamWriter osw = new OutputStreamWriter(fis,StandardCharsets.UTF_8);</a:t>
            </a:r>
            <a:endParaRPr sz="1900"/>
          </a:p>
          <a:p>
            <a:pPr indent="0" lvl="0" marL="0" rtl="0" algn="l">
              <a:spcBef>
                <a:spcPts val="2000"/>
              </a:spcBef>
              <a:spcAft>
                <a:spcPts val="0"/>
              </a:spcAft>
              <a:buNone/>
            </a:pPr>
            <a:r>
              <a:rPr lang="en-US" sz="1600">
                <a:latin typeface="Courier New"/>
                <a:ea typeface="Courier New"/>
                <a:cs typeface="Courier New"/>
                <a:sym typeface="Courier New"/>
              </a:rPr>
              <a:t>            BufferedWriter bw = new BufferedWriter(osw);</a:t>
            </a:r>
            <a:endParaRPr sz="1900"/>
          </a:p>
          <a:p>
            <a:pPr indent="0" lvl="0" marL="0" rtl="0" algn="l">
              <a:spcBef>
                <a:spcPts val="2000"/>
              </a:spcBef>
              <a:spcAft>
                <a:spcPts val="0"/>
              </a:spcAft>
              <a:buNone/>
            </a:pPr>
            <a:r>
              <a:rPr lang="en-US" sz="1600">
                <a:latin typeface="Courier New"/>
                <a:ea typeface="Courier New"/>
                <a:cs typeface="Courier New"/>
                <a:sym typeface="Courier New"/>
              </a:rPr>
              <a:t>            bw.write(text);</a:t>
            </a:r>
            <a:endParaRPr sz="1900"/>
          </a:p>
          <a:p>
            <a:pPr indent="0" lvl="0" marL="0" rtl="0" algn="l">
              <a:spcBef>
                <a:spcPts val="2000"/>
              </a:spcBef>
              <a:spcAft>
                <a:spcPts val="0"/>
              </a:spcAft>
              <a:buNone/>
            </a:pPr>
            <a:r>
              <a:rPr lang="en-US" sz="1600">
                <a:latin typeface="Courier New"/>
                <a:ea typeface="Courier New"/>
                <a:cs typeface="Courier New"/>
                <a:sym typeface="Courier New"/>
              </a:rPr>
              <a:t>            bw.flush();</a:t>
            </a:r>
            <a:endParaRPr sz="1900"/>
          </a:p>
          <a:p>
            <a:pPr indent="0" lvl="0" marL="0" rtl="0" algn="l">
              <a:spcBef>
                <a:spcPts val="2000"/>
              </a:spcBef>
              <a:spcAft>
                <a:spcPts val="0"/>
              </a:spcAft>
              <a:buNone/>
            </a:pPr>
            <a:r>
              <a:rPr lang="en-US" sz="1600">
                <a:latin typeface="Courier New"/>
                <a:ea typeface="Courier New"/>
                <a:cs typeface="Courier New"/>
                <a:sym typeface="Courier New"/>
              </a:rPr>
              <a:t>            fis.close();</a:t>
            </a:r>
            <a:endParaRPr sz="1900"/>
          </a:p>
          <a:p>
            <a:pPr indent="0" lvl="0" marL="0" rtl="0" algn="l">
              <a:spcBef>
                <a:spcPts val="2000"/>
              </a:spcBef>
              <a:spcAft>
                <a:spcPts val="0"/>
              </a:spcAft>
              <a:buNone/>
            </a:pPr>
            <a:r>
              <a:rPr lang="en-US" sz="1600">
                <a:latin typeface="Courier New"/>
                <a:ea typeface="Courier New"/>
                <a:cs typeface="Courier New"/>
                <a:sym typeface="Courier New"/>
              </a:rPr>
              <a:t>       }catch(IOException ex) {</a:t>
            </a:r>
            <a:endParaRPr sz="1900"/>
          </a:p>
          <a:p>
            <a:pPr indent="0" lvl="0" marL="0" rtl="0" algn="l">
              <a:spcBef>
                <a:spcPts val="2000"/>
              </a:spcBef>
              <a:spcAft>
                <a:spcPts val="0"/>
              </a:spcAft>
              <a:buNone/>
            </a:pPr>
            <a:r>
              <a:rPr lang="en-US" sz="1600">
                <a:latin typeface="Courier New"/>
                <a:ea typeface="Courier New"/>
                <a:cs typeface="Courier New"/>
                <a:sym typeface="Courier New"/>
              </a:rPr>
              <a:t>         System.err.println(ex.toString());       }</a:t>
            </a:r>
            <a:endParaRPr sz="1900"/>
          </a:p>
          <a:p>
            <a:pPr indent="0" lvl="0" marL="0" rtl="0" algn="l">
              <a:spcBef>
                <a:spcPts val="2000"/>
              </a:spcBef>
              <a:spcAft>
                <a:spcPts val="0"/>
              </a:spcAft>
              <a:buNone/>
            </a:pPr>
            <a:r>
              <a:rPr lang="en-US" sz="1600">
                <a:latin typeface="Courier New"/>
                <a:ea typeface="Courier New"/>
                <a:cs typeface="Courier New"/>
                <a:sym typeface="Courier New"/>
              </a:rPr>
              <a:t>   }</a:t>
            </a:r>
            <a:endParaRPr sz="1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8" name="Shape 1698"/>
        <p:cNvGrpSpPr/>
        <p:nvPr/>
      </p:nvGrpSpPr>
      <p:grpSpPr>
        <a:xfrm>
          <a:off x="0" y="0"/>
          <a:ext cx="0" cy="0"/>
          <a:chOff x="0" y="0"/>
          <a:chExt cx="0" cy="0"/>
        </a:xfrm>
      </p:grpSpPr>
      <p:sp>
        <p:nvSpPr>
          <p:cNvPr id="1699" name="Google Shape;1699;p2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Normalisation</a:t>
            </a:r>
            <a:endParaRPr/>
          </a:p>
        </p:txBody>
      </p:sp>
      <p:sp>
        <p:nvSpPr>
          <p:cNvPr id="1700" name="Google Shape;1700;p28"/>
          <p:cNvSpPr txBox="1"/>
          <p:nvPr>
            <p:ph idx="1" type="body"/>
          </p:nvPr>
        </p:nvSpPr>
        <p:spPr>
          <a:xfrm>
            <a:off x="768458" y="870789"/>
            <a:ext cx="10962747" cy="47376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Il existe différentes façons d’encoder certains glyphes dans Unicode :</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è = U+00E8</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e + ` = è = U+0065 + U+0300</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آ = U+0622</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 ٓ + ا = آ  =U+0627 U+0653</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Dans les corpus, une chaîne comme la suivante peut apparaître sous la première forme, tandis que la chaîne d’entrée peut prendre la seconde forme. Les résultats de recherche peuvent donc être vides. </a:t>
            </a:r>
            <a:endParaRPr/>
          </a:p>
          <a:p>
            <a:pPr indent="-341313" lvl="1" marL="798513" rtl="0" algn="l">
              <a:lnSpc>
                <a:spcPct val="100000"/>
              </a:lnSpc>
              <a:spcBef>
                <a:spcPts val="500"/>
              </a:spcBef>
              <a:spcAft>
                <a:spcPts val="0"/>
              </a:spcAft>
              <a:buClr>
                <a:srgbClr val="000000"/>
              </a:buClr>
              <a:buSzPts val="1500"/>
              <a:buChar char="⚪"/>
            </a:pPr>
            <a:r>
              <a:rPr lang="en-US" sz="2000"/>
              <a:t>آدم  (U+0622 U+062F U+0645)</a:t>
            </a:r>
            <a:endParaRPr/>
          </a:p>
          <a:p>
            <a:pPr indent="-341313" lvl="1" marL="798513" rtl="0" algn="l">
              <a:lnSpc>
                <a:spcPct val="100000"/>
              </a:lnSpc>
              <a:spcBef>
                <a:spcPts val="500"/>
              </a:spcBef>
              <a:spcAft>
                <a:spcPts val="0"/>
              </a:spcAft>
              <a:buClr>
                <a:srgbClr val="000000"/>
              </a:buClr>
              <a:buSzPts val="1500"/>
              <a:buChar char="⚪"/>
            </a:pPr>
            <a:r>
              <a:rPr lang="en-US" sz="2000"/>
              <a:t>آدم (U+0627 U+0653 U+062F U+0645)</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Pour la recherche, le tri et toute opération sur des chaînes de caractères, une normalisation est requise.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La normalisation garantit une représentation finale uniforme, même lorsque les utilisateurs saisissent les caractères différemment. </a:t>
            </a:r>
            <a:endParaRPr/>
          </a:p>
        </p:txBody>
      </p:sp>
      <p:pic>
        <p:nvPicPr>
          <p:cNvPr id="1701" name="Google Shape;1701;p2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2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Normalisation</a:t>
            </a:r>
            <a:endParaRPr/>
          </a:p>
        </p:txBody>
      </p:sp>
      <p:sp>
        <p:nvSpPr>
          <p:cNvPr id="1708" name="Google Shape;1708;p29"/>
          <p:cNvSpPr txBox="1"/>
          <p:nvPr>
            <p:ph idx="1" type="body"/>
          </p:nvPr>
        </p:nvSpPr>
        <p:spPr>
          <a:xfrm>
            <a:off x="768458" y="1350498"/>
            <a:ext cx="10962747" cy="475172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Voici une liste des différentes </a:t>
            </a:r>
            <a:r>
              <a:rPr lang="en-US" sz="2000" u="sng">
                <a:solidFill>
                  <a:schemeClr val="hlink"/>
                </a:solidFill>
                <a:hlinkClick r:id="rId3"/>
              </a:rPr>
              <a:t>formes de normalisation </a:t>
            </a:r>
            <a:r>
              <a:rPr lang="en-US" sz="2000"/>
              <a:t>définies par Unicode :</a:t>
            </a:r>
            <a:endParaRPr/>
          </a:p>
          <a:p>
            <a:pPr indent="-341313" lvl="1" marL="798513" rtl="0" algn="l">
              <a:lnSpc>
                <a:spcPct val="100000"/>
              </a:lnSpc>
              <a:spcBef>
                <a:spcPts val="500"/>
              </a:spcBef>
              <a:spcAft>
                <a:spcPts val="0"/>
              </a:spcAft>
              <a:buClr>
                <a:srgbClr val="000000"/>
              </a:buClr>
              <a:buSzPts val="1500"/>
              <a:buChar char="⚪"/>
            </a:pPr>
            <a:r>
              <a:rPr lang="en-US" sz="2000"/>
              <a:t>Forme de normalisation D (NFD)</a:t>
            </a:r>
            <a:endParaRPr/>
          </a:p>
          <a:p>
            <a:pPr indent="-341313" lvl="1" marL="798513" rtl="0" algn="l">
              <a:lnSpc>
                <a:spcPct val="100000"/>
              </a:lnSpc>
              <a:spcBef>
                <a:spcPts val="500"/>
              </a:spcBef>
              <a:spcAft>
                <a:spcPts val="0"/>
              </a:spcAft>
              <a:buClr>
                <a:srgbClr val="000000"/>
              </a:buClr>
              <a:buSzPts val="1500"/>
              <a:buChar char="⚪"/>
            </a:pPr>
            <a:r>
              <a:rPr lang="en-US" sz="2000"/>
              <a:t>Forme de normalisation C (NFC)</a:t>
            </a:r>
            <a:endParaRPr/>
          </a:p>
          <a:p>
            <a:pPr indent="-341313" lvl="1" marL="798513" rtl="0" algn="l">
              <a:lnSpc>
                <a:spcPct val="100000"/>
              </a:lnSpc>
              <a:spcBef>
                <a:spcPts val="500"/>
              </a:spcBef>
              <a:spcAft>
                <a:spcPts val="0"/>
              </a:spcAft>
              <a:buClr>
                <a:srgbClr val="000000"/>
              </a:buClr>
              <a:buSzPts val="1500"/>
              <a:buChar char="⚪"/>
            </a:pPr>
            <a:r>
              <a:rPr lang="en-US" sz="2000"/>
              <a:t>Forme de normalisation KD (NFKD)</a:t>
            </a:r>
            <a:endParaRPr/>
          </a:p>
          <a:p>
            <a:pPr indent="-341313" lvl="1" marL="798513" rtl="0" algn="l">
              <a:lnSpc>
                <a:spcPct val="100000"/>
              </a:lnSpc>
              <a:spcBef>
                <a:spcPts val="500"/>
              </a:spcBef>
              <a:spcAft>
                <a:spcPts val="0"/>
              </a:spcAft>
              <a:buClr>
                <a:srgbClr val="000000"/>
              </a:buClr>
              <a:buSzPts val="1500"/>
              <a:buChar char="⚪"/>
            </a:pPr>
            <a:r>
              <a:rPr lang="en-US" sz="2000"/>
              <a:t>Forme de normalisation KC (NFKC).</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Pour les noms de domaine, c’est la forme NFC qui est utilisée.</a:t>
            </a:r>
            <a:endParaRPr/>
          </a:p>
        </p:txBody>
      </p:sp>
      <p:pic>
        <p:nvPicPr>
          <p:cNvPr id="1709" name="Google Shape;1709;p29"/>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9" name="Shape 1459"/>
        <p:cNvGrpSpPr/>
        <p:nvPr/>
      </p:nvGrpSpPr>
      <p:grpSpPr>
        <a:xfrm>
          <a:off x="0" y="0"/>
          <a:ext cx="0" cy="0"/>
          <a:chOff x="0" y="0"/>
          <a:chExt cx="0" cy="0"/>
        </a:xfrm>
      </p:grpSpPr>
      <p:sp>
        <p:nvSpPr>
          <p:cNvPr id="1460" name="Google Shape;1460;p3"/>
          <p:cNvSpPr txBox="1"/>
          <p:nvPr>
            <p:ph type="title"/>
          </p:nvPr>
        </p:nvSpPr>
        <p:spPr>
          <a:xfrm>
            <a:off x="752850" y="1308848"/>
            <a:ext cx="10804566"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Présentation de l’acceptation universelle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sp>
        <p:nvSpPr>
          <p:cNvPr id="1715" name="Google Shape;1715;p3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Code de normalisation – Python</a:t>
            </a:r>
            <a:endParaRPr/>
          </a:p>
        </p:txBody>
      </p:sp>
      <p:pic>
        <p:nvPicPr>
          <p:cNvPr id="1716" name="Google Shape;1716;p3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717" name="Google Shape;1717;p30"/>
          <p:cNvSpPr txBox="1"/>
          <p:nvPr/>
        </p:nvSpPr>
        <p:spPr>
          <a:xfrm>
            <a:off x="420624" y="750720"/>
            <a:ext cx="11586600" cy="2031900"/>
          </a:xfrm>
          <a:prstGeom prst="rect">
            <a:avLst/>
          </a:prstGeom>
          <a:solidFill>
            <a:srgbClr val="FFFFFF"/>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1800">
                <a:solidFill>
                  <a:srgbClr val="000080"/>
                </a:solidFill>
                <a:latin typeface="Courier New"/>
                <a:ea typeface="Courier New"/>
                <a:cs typeface="Courier New"/>
                <a:sym typeface="Courier New"/>
              </a:rPr>
              <a:t>import </a:t>
            </a:r>
            <a:r>
              <a:rPr lang="en-US" sz="1800">
                <a:latin typeface="Courier New"/>
                <a:ea typeface="Courier New"/>
                <a:cs typeface="Courier New"/>
                <a:sym typeface="Courier New"/>
              </a:rPr>
              <a:t>unicodedata</a:t>
            </a:r>
            <a:br>
              <a:rPr lang="en-US" sz="1800">
                <a:latin typeface="Courier New"/>
                <a:ea typeface="Courier New"/>
                <a:cs typeface="Courier New"/>
                <a:sym typeface="Courier New"/>
              </a:rPr>
            </a:br>
            <a:endParaRPr sz="1800">
              <a:latin typeface="Courier New"/>
              <a:ea typeface="Courier New"/>
              <a:cs typeface="Courier New"/>
              <a:sym typeface="Courier New"/>
            </a:endParaRPr>
          </a:p>
          <a:p>
            <a:pPr indent="0" lvl="0" marL="0" rtl="0" algn="l">
              <a:spcBef>
                <a:spcPts val="0"/>
              </a:spcBef>
              <a:spcAft>
                <a:spcPts val="0"/>
              </a:spcAft>
              <a:buNone/>
            </a:pPr>
            <a:r>
              <a:rPr lang="en-US" sz="1800">
                <a:latin typeface="Courier New"/>
                <a:ea typeface="Courier New"/>
                <a:cs typeface="Courier New"/>
                <a:sym typeface="Courier New"/>
              </a:rPr>
              <a:t>input_str = </a:t>
            </a:r>
            <a:r>
              <a:rPr lang="en-US" sz="1800">
                <a:solidFill>
                  <a:srgbClr val="000080"/>
                </a:solidFill>
                <a:latin typeface="Courier New"/>
                <a:ea typeface="Courier New"/>
                <a:cs typeface="Courier New"/>
                <a:sym typeface="Courier New"/>
              </a:rPr>
              <a:t>input</a:t>
            </a:r>
            <a:r>
              <a:rPr lang="en-US" sz="1800">
                <a:latin typeface="Courier New"/>
                <a:ea typeface="Courier New"/>
                <a:cs typeface="Courier New"/>
                <a:sym typeface="Courier New"/>
              </a:rPr>
              <a:t>() </a:t>
            </a:r>
            <a:r>
              <a:rPr i="1" lang="en-US" sz="1800">
                <a:solidFill>
                  <a:srgbClr val="808080"/>
                </a:solidFill>
                <a:latin typeface="Courier New"/>
                <a:ea typeface="Courier New"/>
                <a:cs typeface="Courier New"/>
                <a:sym typeface="Courier New"/>
              </a:rPr>
              <a:t># take input from user</a:t>
            </a:r>
            <a:br>
              <a:rPr i="1" lang="en-US" sz="1800">
                <a:solidFill>
                  <a:srgbClr val="808080"/>
                </a:solidFill>
                <a:latin typeface="Courier New"/>
                <a:ea typeface="Courier New"/>
                <a:cs typeface="Courier New"/>
                <a:sym typeface="Courier New"/>
              </a:rPr>
            </a:br>
            <a:endParaRPr i="1" sz="1800">
              <a:solidFill>
                <a:srgbClr val="808080"/>
              </a:solidFill>
              <a:latin typeface="Courier New"/>
              <a:ea typeface="Courier New"/>
              <a:cs typeface="Courier New"/>
              <a:sym typeface="Courier New"/>
            </a:endParaRPr>
          </a:p>
          <a:p>
            <a:pPr indent="0" lvl="0" marL="0" rtl="0" algn="l">
              <a:spcBef>
                <a:spcPts val="0"/>
              </a:spcBef>
              <a:spcAft>
                <a:spcPts val="0"/>
              </a:spcAft>
              <a:buNone/>
            </a:pPr>
            <a:r>
              <a:rPr lang="en-US" sz="1800">
                <a:latin typeface="Courier New"/>
                <a:ea typeface="Courier New"/>
                <a:cs typeface="Courier New"/>
                <a:sym typeface="Courier New"/>
              </a:rPr>
              <a:t>normalized_input = unicodedata.normalize(</a:t>
            </a:r>
            <a:r>
              <a:rPr b="1" lang="en-US" sz="1800">
                <a:solidFill>
                  <a:srgbClr val="008080"/>
                </a:solidFill>
                <a:latin typeface="Courier New"/>
                <a:ea typeface="Courier New"/>
                <a:cs typeface="Courier New"/>
                <a:sym typeface="Courier New"/>
              </a:rPr>
              <a:t>'NFC'</a:t>
            </a:r>
            <a:r>
              <a:rPr lang="en-US" sz="1800">
                <a:latin typeface="Courier New"/>
                <a:ea typeface="Courier New"/>
                <a:cs typeface="Courier New"/>
                <a:sym typeface="Courier New"/>
              </a:rPr>
              <a:t>,input_str) </a:t>
            </a:r>
            <a:r>
              <a:rPr i="1" lang="en-US" sz="1800">
                <a:solidFill>
                  <a:srgbClr val="808080"/>
                </a:solidFill>
                <a:latin typeface="Courier New"/>
                <a:ea typeface="Courier New"/>
                <a:cs typeface="Courier New"/>
                <a:sym typeface="Courier New"/>
              </a:rPr>
              <a:t>#normalize user input</a:t>
            </a:r>
            <a:br>
              <a:rPr i="1" lang="en-US" sz="1800">
                <a:solidFill>
                  <a:srgbClr val="808080"/>
                </a:solidFill>
                <a:latin typeface="Courier New"/>
                <a:ea typeface="Courier New"/>
                <a:cs typeface="Courier New"/>
                <a:sym typeface="Courier New"/>
              </a:rPr>
            </a:br>
            <a:endParaRPr i="1" sz="1800">
              <a:solidFill>
                <a:srgbClr val="808080"/>
              </a:solidFill>
              <a:latin typeface="Courier New"/>
              <a:ea typeface="Courier New"/>
              <a:cs typeface="Courier New"/>
              <a:sym typeface="Courier New"/>
            </a:endParaRPr>
          </a:p>
          <a:p>
            <a:pPr indent="0" lvl="0" marL="0" rtl="0" algn="l">
              <a:spcBef>
                <a:spcPts val="0"/>
              </a:spcBef>
              <a:spcAft>
                <a:spcPts val="0"/>
              </a:spcAft>
              <a:buNone/>
            </a:pPr>
            <a:r>
              <a:rPr lang="en-US" sz="1800">
                <a:solidFill>
                  <a:srgbClr val="000080"/>
                </a:solidFill>
                <a:latin typeface="Courier New"/>
                <a:ea typeface="Courier New"/>
                <a:cs typeface="Courier New"/>
                <a:sym typeface="Courier New"/>
              </a:rPr>
              <a:t>print</a:t>
            </a:r>
            <a:r>
              <a:rPr lang="en-US" sz="1800">
                <a:latin typeface="Courier New"/>
                <a:ea typeface="Courier New"/>
                <a:cs typeface="Courier New"/>
                <a:sym typeface="Courier New"/>
              </a:rPr>
              <a:t>(normalized_input)</a:t>
            </a:r>
            <a:endParaRPr sz="1800">
              <a:solidFill>
                <a:srgbClr val="0A1F24"/>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2" name="Shape 1722"/>
        <p:cNvGrpSpPr/>
        <p:nvPr/>
      </p:nvGrpSpPr>
      <p:grpSpPr>
        <a:xfrm>
          <a:off x="0" y="0"/>
          <a:ext cx="0" cy="0"/>
          <a:chOff x="0" y="0"/>
          <a:chExt cx="0" cy="0"/>
        </a:xfrm>
      </p:grpSpPr>
      <p:sp>
        <p:nvSpPr>
          <p:cNvPr id="1723" name="Google Shape;1723;p3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Code de normalisation – Java</a:t>
            </a:r>
            <a:endParaRPr/>
          </a:p>
        </p:txBody>
      </p:sp>
      <p:pic>
        <p:nvPicPr>
          <p:cNvPr id="1724" name="Google Shape;1724;p31"/>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725" name="Google Shape;1725;p31"/>
          <p:cNvSpPr txBox="1"/>
          <p:nvPr/>
        </p:nvSpPr>
        <p:spPr>
          <a:xfrm>
            <a:off x="824441" y="1010858"/>
            <a:ext cx="10962600" cy="5389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800">
                <a:latin typeface="Courier New"/>
                <a:ea typeface="Courier New"/>
                <a:cs typeface="Courier New"/>
                <a:sym typeface="Courier New"/>
              </a:rPr>
              <a:t>import com.ibm.icu.text.Normalizer2</a:t>
            </a:r>
            <a:endParaRPr sz="1800">
              <a:latin typeface="Courier New"/>
              <a:ea typeface="Courier New"/>
              <a:cs typeface="Courier New"/>
              <a:sym typeface="Courier New"/>
            </a:endParaRPr>
          </a:p>
          <a:p>
            <a:pPr indent="0" lvl="0" marL="0" rtl="0" algn="l">
              <a:spcBef>
                <a:spcPts val="2000"/>
              </a:spcBef>
              <a:spcAft>
                <a:spcPts val="0"/>
              </a:spcAft>
              <a:buNone/>
            </a:pPr>
            <a:r>
              <a:rPr lang="en-US" sz="1800">
                <a:latin typeface="Courier New"/>
                <a:ea typeface="Courier New"/>
                <a:cs typeface="Courier New"/>
                <a:sym typeface="Courier New"/>
              </a:rPr>
              <a:t>Scanner sc = new Scanner(System.in);</a:t>
            </a:r>
            <a:endParaRPr sz="1900"/>
          </a:p>
          <a:p>
            <a:pPr indent="0" lvl="0" marL="0" rtl="0" algn="l">
              <a:spcBef>
                <a:spcPts val="2000"/>
              </a:spcBef>
              <a:spcAft>
                <a:spcPts val="0"/>
              </a:spcAft>
              <a:buNone/>
            </a:pPr>
            <a:r>
              <a:rPr lang="en-US" sz="1800">
                <a:latin typeface="Courier New"/>
                <a:ea typeface="Courier New"/>
                <a:cs typeface="Courier New"/>
                <a:sym typeface="Courier New"/>
              </a:rPr>
              <a:t>Normalizer2 norm = Normalizer2.getNFCInstance(); //get NFC object</a:t>
            </a:r>
            <a:endParaRPr sz="1900"/>
          </a:p>
          <a:p>
            <a:pPr indent="0" lvl="0" marL="0" rtl="0" algn="l">
              <a:spcBef>
                <a:spcPts val="2000"/>
              </a:spcBef>
              <a:spcAft>
                <a:spcPts val="0"/>
              </a:spcAft>
              <a:buNone/>
            </a:pPr>
            <a:r>
              <a:rPr lang="en-US" sz="1800">
                <a:latin typeface="Courier New"/>
                <a:ea typeface="Courier New"/>
                <a:cs typeface="Courier New"/>
                <a:sym typeface="Courier New"/>
              </a:rPr>
              <a:t>String input;</a:t>
            </a:r>
            <a:endParaRPr sz="1900"/>
          </a:p>
          <a:p>
            <a:pPr indent="0" lvl="0" marL="0" rtl="0" algn="l">
              <a:spcBef>
                <a:spcPts val="2000"/>
              </a:spcBef>
              <a:spcAft>
                <a:spcPts val="0"/>
              </a:spcAft>
              <a:buNone/>
            </a:pPr>
            <a:r>
              <a:rPr lang="en-US" sz="1800">
                <a:latin typeface="Courier New"/>
                <a:ea typeface="Courier New"/>
                <a:cs typeface="Courier New"/>
                <a:sym typeface="Courier New"/>
              </a:rPr>
              <a:t>input = sc.nextline();</a:t>
            </a:r>
            <a:endParaRPr sz="1900"/>
          </a:p>
          <a:p>
            <a:pPr indent="0" lvl="0" marL="0" rtl="0" algn="l">
              <a:spcBef>
                <a:spcPts val="2000"/>
              </a:spcBef>
              <a:spcAft>
                <a:spcPts val="0"/>
              </a:spcAft>
              <a:buNone/>
            </a:pPr>
            <a:r>
              <a:rPr lang="en-US" sz="1800">
                <a:latin typeface="Courier New"/>
                <a:ea typeface="Courier New"/>
                <a:cs typeface="Courier New"/>
                <a:sym typeface="Courier New"/>
              </a:rPr>
              <a:t>String normalized_input = norm.normalize(input);</a:t>
            </a:r>
            <a:endParaRPr sz="1900"/>
          </a:p>
          <a:p>
            <a:pPr indent="0" lvl="0" marL="0" rtl="0" algn="l">
              <a:spcBef>
                <a:spcPts val="2000"/>
              </a:spcBef>
              <a:spcAft>
                <a:spcPts val="0"/>
              </a:spcAft>
              <a:buNone/>
            </a:pPr>
            <a:r>
              <a:t/>
            </a:r>
            <a:endParaRPr sz="1800">
              <a:latin typeface="Courier New"/>
              <a:ea typeface="Courier New"/>
              <a:cs typeface="Courier New"/>
              <a:sym typeface="Courier New"/>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sp>
        <p:nvSpPr>
          <p:cNvPr id="1730" name="Google Shape;1730;p32"/>
          <p:cNvSpPr txBox="1"/>
          <p:nvPr>
            <p:ph type="title"/>
          </p:nvPr>
        </p:nvSpPr>
        <p:spPr>
          <a:xfrm>
            <a:off x="752850" y="1308848"/>
            <a:ext cx="8496082"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Noms de domaine internationalisés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5" name="Shape 1735"/>
        <p:cNvGrpSpPr/>
        <p:nvPr/>
      </p:nvGrpSpPr>
      <p:grpSpPr>
        <a:xfrm>
          <a:off x="0" y="0"/>
          <a:ext cx="0" cy="0"/>
          <a:chOff x="0" y="0"/>
          <a:chExt cx="0" cy="0"/>
        </a:xfrm>
      </p:grpSpPr>
      <p:sp>
        <p:nvSpPr>
          <p:cNvPr id="1736" name="Google Shape;1736;p3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Noms de domaine</a:t>
            </a:r>
            <a:endParaRPr/>
          </a:p>
        </p:txBody>
      </p:sp>
      <p:sp>
        <p:nvSpPr>
          <p:cNvPr id="1737" name="Google Shape;1737;p33"/>
          <p:cNvSpPr txBox="1"/>
          <p:nvPr>
            <p:ph idx="1" type="body"/>
          </p:nvPr>
        </p:nvSpPr>
        <p:spPr>
          <a:xfrm>
            <a:off x="776157" y="843278"/>
            <a:ext cx="10639685" cy="481066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Un nom de domaine est un ensemble ordonné d’étiquettes ou de chaînes:  </a:t>
            </a:r>
            <a:r>
              <a:rPr lang="en-US" sz="2000" u="sng">
                <a:solidFill>
                  <a:schemeClr val="hlink"/>
                </a:solidFill>
                <a:hlinkClick r:id="rId3"/>
              </a:rPr>
              <a:t>www.example.co.uk</a:t>
            </a:r>
            <a:r>
              <a:rPr lang="en-US" sz="2000"/>
              <a:t>. </a:t>
            </a:r>
            <a:endParaRPr/>
          </a:p>
          <a:p>
            <a:pPr indent="-341313" lvl="1" marL="798513" rtl="0" algn="l">
              <a:lnSpc>
                <a:spcPct val="100000"/>
              </a:lnSpc>
              <a:spcBef>
                <a:spcPts val="500"/>
              </a:spcBef>
              <a:spcAft>
                <a:spcPts val="0"/>
              </a:spcAft>
              <a:buClr>
                <a:srgbClr val="000000"/>
              </a:buClr>
              <a:buSzPts val="1500"/>
              <a:buChar char="⚪"/>
            </a:pPr>
            <a:r>
              <a:rPr lang="en-US" sz="2000"/>
              <a:t>Le domaine de premier niveau (TLD) est l’étiquette la plus à droite: « uk ».</a:t>
            </a:r>
            <a:endParaRPr/>
          </a:p>
          <a:p>
            <a:pPr indent="-341313" lvl="1" marL="798513" rtl="0" algn="l">
              <a:lnSpc>
                <a:spcPct val="100000"/>
              </a:lnSpc>
              <a:spcBef>
                <a:spcPts val="500"/>
              </a:spcBef>
              <a:spcAft>
                <a:spcPts val="0"/>
              </a:spcAft>
              <a:buClr>
                <a:srgbClr val="000000"/>
              </a:buClr>
              <a:buSzPts val="1500"/>
              <a:buChar char="⚪"/>
            </a:pPr>
            <a:r>
              <a:rPr lang="en-US" sz="2000"/>
              <a:t>Le domaine de second niveau: « co ».</a:t>
            </a:r>
            <a:endParaRPr/>
          </a:p>
          <a:p>
            <a:pPr indent="-341313" lvl="1" marL="798513" rtl="0" algn="l">
              <a:lnSpc>
                <a:spcPct val="100000"/>
              </a:lnSpc>
              <a:spcBef>
                <a:spcPts val="500"/>
              </a:spcBef>
              <a:spcAft>
                <a:spcPts val="0"/>
              </a:spcAft>
              <a:buClr>
                <a:srgbClr val="000000"/>
              </a:buClr>
              <a:buSzPts val="1500"/>
              <a:buChar char="⚪"/>
            </a:pPr>
            <a:r>
              <a:rPr lang="en-US" sz="2000"/>
              <a:t>Le domaine de troisième niveau: « example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Au départ, les TLD ne comportaient que deux ou trois caractères (</a:t>
            </a:r>
            <a:r>
              <a:rPr lang="en-US" sz="2000">
                <a:solidFill>
                  <a:schemeClr val="accent1"/>
                </a:solidFill>
              </a:rPr>
              <a:t>.ca, .com,</a:t>
            </a:r>
            <a:r>
              <a:rPr lang="en-US" sz="2000"/>
              <a:t> etc.).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Désormais, ils peuvent être composés de chaînes plus longues (</a:t>
            </a:r>
            <a:r>
              <a:rPr lang="en-US" sz="2000">
                <a:solidFill>
                  <a:schemeClr val="accent1"/>
                </a:solidFill>
              </a:rPr>
              <a:t>.info, .google, .engineering,</a:t>
            </a:r>
            <a:r>
              <a:rPr lang="en-US" sz="2000"/>
              <a:t> etc.).</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Les TLD délégués dans la </a:t>
            </a:r>
            <a:r>
              <a:rPr lang="en-US" sz="2000" u="sng">
                <a:solidFill>
                  <a:schemeClr val="hlink"/>
                </a:solidFill>
                <a:hlinkClick r:id="rId4"/>
              </a:rPr>
              <a:t>zone racine</a:t>
            </a:r>
            <a:r>
              <a:rPr lang="en-US" sz="2000"/>
              <a:t> peuvent changer au fil du temps, de sorte qu’une liste fixe peut devenir obsolète.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Chaque étiquette peut contenir jusqu’à 63 octets.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La longueur du nom de domaine ne peut dépasser 255 caractères au total (séparateurs compris).</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738" name="Google Shape;1738;p33"/>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3" name="Shape 1743"/>
        <p:cNvGrpSpPr/>
        <p:nvPr/>
      </p:nvGrpSpPr>
      <p:grpSpPr>
        <a:xfrm>
          <a:off x="0" y="0"/>
          <a:ext cx="0" cy="0"/>
          <a:chOff x="0" y="0"/>
          <a:chExt cx="0" cy="0"/>
        </a:xfrm>
      </p:grpSpPr>
      <p:sp>
        <p:nvSpPr>
          <p:cNvPr id="1744" name="Google Shape;1744;p3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Noms de domaine internationalisés (IDN)</a:t>
            </a:r>
            <a:endParaRPr/>
          </a:p>
        </p:txBody>
      </p:sp>
      <p:sp>
        <p:nvSpPr>
          <p:cNvPr id="1745" name="Google Shape;1745;p34"/>
          <p:cNvSpPr txBox="1"/>
          <p:nvPr>
            <p:ph idx="1" type="body"/>
          </p:nvPr>
        </p:nvSpPr>
        <p:spPr>
          <a:xfrm>
            <a:off x="420625" y="847412"/>
            <a:ext cx="11448288" cy="495283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a:t>Les noms de domaine peuvent également être internationalisés lorsque l’une des étiquettes contient au moins un caractère non-ASCII.</a:t>
            </a:r>
            <a:endParaRPr/>
          </a:p>
          <a:p>
            <a:pPr indent="-341313" lvl="1" marL="798513" rtl="0" algn="l">
              <a:lnSpc>
                <a:spcPct val="100000"/>
              </a:lnSpc>
              <a:spcBef>
                <a:spcPts val="500"/>
              </a:spcBef>
              <a:spcAft>
                <a:spcPts val="0"/>
              </a:spcAft>
              <a:buClr>
                <a:srgbClr val="000000"/>
              </a:buClr>
              <a:buSzPts val="1500"/>
              <a:buChar char="⚪"/>
            </a:pPr>
            <a:r>
              <a:rPr lang="en-US"/>
              <a:t>Par exemple : </a:t>
            </a:r>
            <a:r>
              <a:rPr lang="en-US" u="sng">
                <a:solidFill>
                  <a:schemeClr val="hlink"/>
                </a:solidFill>
                <a:hlinkClick r:id="rId3"/>
              </a:rPr>
              <a:t>www.exâmple.ca</a:t>
            </a:r>
            <a:r>
              <a:rPr lang="en-US"/>
              <a:t>, </a:t>
            </a:r>
            <a:r>
              <a:rPr lang="en-US">
                <a:solidFill>
                  <a:schemeClr val="accent1"/>
                </a:solidFill>
              </a:rPr>
              <a:t>普遍接受-测试.世界. </a:t>
            </a:r>
            <a:r>
              <a:rPr lang="en-US"/>
              <a:t>, </a:t>
            </a:r>
            <a:r>
              <a:rPr lang="en-US">
                <a:solidFill>
                  <a:schemeClr val="accent1"/>
                </a:solidFill>
              </a:rPr>
              <a:t>صحة.مصر</a:t>
            </a:r>
            <a:r>
              <a:rPr lang="en-US"/>
              <a:t>,</a:t>
            </a:r>
            <a:r>
              <a:rPr lang="en-US">
                <a:solidFill>
                  <a:schemeClr val="accent1"/>
                </a:solidFill>
              </a:rPr>
              <a:t> ทัวร์เที่ยวไทย.ไทย</a:t>
            </a:r>
            <a:endParaRPr>
              <a:solidFill>
                <a:schemeClr val="accent1"/>
              </a:solidFill>
            </a:endParaRPr>
          </a:p>
          <a:p>
            <a:pPr indent="-342900" lvl="0" marL="342900" rtl="0" algn="l">
              <a:lnSpc>
                <a:spcPct val="100000"/>
              </a:lnSpc>
              <a:spcBef>
                <a:spcPts val="2000"/>
              </a:spcBef>
              <a:spcAft>
                <a:spcPts val="0"/>
              </a:spcAft>
              <a:buClr>
                <a:srgbClr val="000000"/>
              </a:buClr>
              <a:buSzPts val="1500"/>
              <a:buFont typeface="Noto Sans Symbols"/>
              <a:buChar char="◉"/>
            </a:pPr>
            <a:r>
              <a:rPr lang="en-US"/>
              <a:t>Il existe deux formes équivalentes d’étiquettes de domaines IDN : l’étiquette U et l’étiquette A.</a:t>
            </a:r>
            <a:endParaRPr/>
          </a:p>
          <a:p>
            <a:pPr indent="-341313" lvl="1" marL="798513" rtl="0" algn="l">
              <a:lnSpc>
                <a:spcPct val="100000"/>
              </a:lnSpc>
              <a:spcBef>
                <a:spcPts val="500"/>
              </a:spcBef>
              <a:spcAft>
                <a:spcPts val="0"/>
              </a:spcAft>
              <a:buClr>
                <a:srgbClr val="000000"/>
              </a:buClr>
              <a:buSzPts val="1500"/>
              <a:buChar char="⚪"/>
            </a:pPr>
            <a:r>
              <a:rPr lang="en-US"/>
              <a:t>Les utilisateurs humains utilisent la version IDN appelée étiquette U (au format UTF-8) :  </a:t>
            </a:r>
            <a:r>
              <a:rPr lang="en-US">
                <a:solidFill>
                  <a:schemeClr val="accent1"/>
                </a:solidFill>
              </a:rPr>
              <a:t>exâmple</a:t>
            </a:r>
            <a:r>
              <a:rPr lang="en-US"/>
              <a:t>.</a:t>
            </a:r>
            <a:r>
              <a:rPr lang="en-US">
                <a:solidFill>
                  <a:schemeClr val="accent1"/>
                </a:solidFill>
              </a:rPr>
              <a:t> </a:t>
            </a:r>
            <a:endParaRPr/>
          </a:p>
          <a:p>
            <a:pPr indent="-341313" lvl="1" marL="798513" rtl="0" algn="l">
              <a:lnSpc>
                <a:spcPct val="100000"/>
              </a:lnSpc>
              <a:spcBef>
                <a:spcPts val="500"/>
              </a:spcBef>
              <a:spcAft>
                <a:spcPts val="0"/>
              </a:spcAft>
              <a:buClr>
                <a:srgbClr val="000000"/>
              </a:buClr>
              <a:buSzPts val="1500"/>
              <a:buChar char="⚪"/>
            </a:pPr>
            <a:r>
              <a:rPr lang="en-US"/>
              <a:t>Les applications ou systèmes utilisent en interne la forme ASCII équivalente, appelée étiquette A :</a:t>
            </a:r>
            <a:endParaRPr/>
          </a:p>
          <a:p>
            <a:pPr indent="-457200" lvl="2" marL="1371600" rtl="0" algn="l">
              <a:lnSpc>
                <a:spcPct val="100000"/>
              </a:lnSpc>
              <a:spcBef>
                <a:spcPts val="500"/>
              </a:spcBef>
              <a:spcAft>
                <a:spcPts val="0"/>
              </a:spcAft>
              <a:buClr>
                <a:srgbClr val="000000"/>
              </a:buClr>
              <a:buSzPts val="2000"/>
              <a:buFont typeface="Arial"/>
              <a:buAutoNum type="arabicPeriod"/>
            </a:pPr>
            <a:r>
              <a:rPr lang="en-US"/>
              <a:t>Prenez les saisies des utilisateurs, normalisez-les et comparez-les à IDNA2008 pour former l’étiquette U de l’IDN.</a:t>
            </a:r>
            <a:endParaRPr/>
          </a:p>
          <a:p>
            <a:pPr indent="-457200" lvl="2" marL="1371600" rtl="0" algn="l">
              <a:lnSpc>
                <a:spcPct val="100000"/>
              </a:lnSpc>
              <a:spcBef>
                <a:spcPts val="500"/>
              </a:spcBef>
              <a:spcAft>
                <a:spcPts val="0"/>
              </a:spcAft>
              <a:buClr>
                <a:srgbClr val="000000"/>
              </a:buClr>
              <a:buSzPts val="2000"/>
              <a:buFont typeface="Arial"/>
              <a:buAutoNum type="arabicPeriod"/>
            </a:pPr>
            <a:r>
              <a:rPr lang="en-US"/>
              <a:t>Convertissez l’étiquette U en Punycode (en utilisant la RFC3492).</a:t>
            </a:r>
            <a:endParaRPr/>
          </a:p>
          <a:p>
            <a:pPr indent="-457200" lvl="2" marL="1371600" rtl="0" algn="l">
              <a:lnSpc>
                <a:spcPct val="100000"/>
              </a:lnSpc>
              <a:spcBef>
                <a:spcPts val="500"/>
              </a:spcBef>
              <a:spcAft>
                <a:spcPts val="0"/>
              </a:spcAft>
              <a:buClr>
                <a:srgbClr val="000000"/>
              </a:buClr>
              <a:buSzPts val="2000"/>
              <a:buFont typeface="Arial"/>
              <a:buAutoNum type="arabicPeriod"/>
            </a:pPr>
            <a:r>
              <a:rPr lang="en-US"/>
              <a:t>Ajoutez le préfixe « xn-- » pour identifier la chaîne ASCII comme une étiquette A d’IDN.</a:t>
            </a:r>
            <a:endParaRPr/>
          </a:p>
          <a:p>
            <a:pPr indent="-457200" lvl="3" marL="1487487" rtl="0" algn="l">
              <a:lnSpc>
                <a:spcPct val="100000"/>
              </a:lnSpc>
              <a:spcBef>
                <a:spcPts val="400"/>
              </a:spcBef>
              <a:spcAft>
                <a:spcPts val="0"/>
              </a:spcAft>
              <a:buClr>
                <a:schemeClr val="accent1"/>
              </a:buClr>
              <a:buSzPts val="2000"/>
              <a:buFont typeface="Arial"/>
              <a:buChar char="•"/>
            </a:pPr>
            <a:r>
              <a:rPr lang="en-US">
                <a:solidFill>
                  <a:schemeClr val="accent1"/>
                </a:solidFill>
              </a:rPr>
              <a:t>exâmple </a:t>
            </a:r>
            <a:r>
              <a:rPr lang="en-US">
                <a:solidFill>
                  <a:schemeClr val="dk1"/>
                </a:solidFill>
              </a:rPr>
              <a:t>=&gt; </a:t>
            </a:r>
            <a:r>
              <a:rPr lang="en-US">
                <a:solidFill>
                  <a:schemeClr val="accent1"/>
                </a:solidFill>
              </a:rPr>
              <a:t>exmple-xta </a:t>
            </a:r>
            <a:r>
              <a:rPr lang="en-US">
                <a:solidFill>
                  <a:schemeClr val="dk1"/>
                </a:solidFill>
              </a:rPr>
              <a:t>=&gt;</a:t>
            </a:r>
            <a:r>
              <a:rPr lang="en-US">
                <a:solidFill>
                  <a:schemeClr val="accent1"/>
                </a:solidFill>
              </a:rPr>
              <a:t> xn--exmple-xta</a:t>
            </a:r>
            <a:endParaRPr>
              <a:solidFill>
                <a:schemeClr val="accent1"/>
              </a:solidFill>
            </a:endParaRPr>
          </a:p>
          <a:p>
            <a:pPr indent="-457200" lvl="3" marL="1487487" rtl="0" algn="l">
              <a:lnSpc>
                <a:spcPct val="100000"/>
              </a:lnSpc>
              <a:spcBef>
                <a:spcPts val="400"/>
              </a:spcBef>
              <a:spcAft>
                <a:spcPts val="0"/>
              </a:spcAft>
              <a:buClr>
                <a:schemeClr val="accent1"/>
              </a:buClr>
              <a:buSzPts val="2000"/>
              <a:buFont typeface="Arial"/>
              <a:buChar char="•"/>
            </a:pPr>
            <a:r>
              <a:rPr lang="en-US">
                <a:solidFill>
                  <a:schemeClr val="accent1"/>
                </a:solidFill>
              </a:rPr>
              <a:t>普遍接受-测试 </a:t>
            </a:r>
            <a:r>
              <a:rPr lang="en-US">
                <a:solidFill>
                  <a:schemeClr val="dk1"/>
                </a:solidFill>
              </a:rPr>
              <a:t>=&gt;</a:t>
            </a:r>
            <a:r>
              <a:rPr lang="en-US">
                <a:solidFill>
                  <a:schemeClr val="accent1"/>
                </a:solidFill>
              </a:rPr>
              <a:t> --f38am99bqvcd5liy1cxsg </a:t>
            </a:r>
            <a:r>
              <a:rPr lang="en-US">
                <a:solidFill>
                  <a:schemeClr val="dk1"/>
                </a:solidFill>
              </a:rPr>
              <a:t>=&gt;</a:t>
            </a:r>
            <a:r>
              <a:rPr lang="en-US">
                <a:solidFill>
                  <a:schemeClr val="accent1"/>
                </a:solidFill>
              </a:rPr>
              <a:t> xn----f38am99bqvcd5liy1cxsg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t>Utilisez la norme IDN la plus récente appelée IDNA2008 pour les IDN. </a:t>
            </a:r>
            <a:endParaRPr/>
          </a:p>
          <a:p>
            <a:pPr indent="-341313" lvl="1" marL="798513" rtl="0" algn="l">
              <a:lnSpc>
                <a:spcPct val="100000"/>
              </a:lnSpc>
              <a:spcBef>
                <a:spcPts val="500"/>
              </a:spcBef>
              <a:spcAft>
                <a:spcPts val="0"/>
              </a:spcAft>
              <a:buClr>
                <a:srgbClr val="000000"/>
              </a:buClr>
              <a:buSzPts val="1500"/>
              <a:buChar char="⚪"/>
            </a:pPr>
            <a:r>
              <a:rPr lang="en-US"/>
              <a:t>N'utilisez pas de bibliothèques pour la version IDNA2003 obsolète.</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746" name="Google Shape;1746;p34"/>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0" name="Shape 1750"/>
        <p:cNvGrpSpPr/>
        <p:nvPr/>
      </p:nvGrpSpPr>
      <p:grpSpPr>
        <a:xfrm>
          <a:off x="0" y="0"/>
          <a:ext cx="0" cy="0"/>
          <a:chOff x="0" y="0"/>
          <a:chExt cx="0" cy="0"/>
        </a:xfrm>
      </p:grpSpPr>
      <p:sp>
        <p:nvSpPr>
          <p:cNvPr id="1751" name="Google Shape;1751;p3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Conversion étiquette U </a:t>
            </a:r>
            <a:r>
              <a:rPr lang="en-US"/>
              <a:t>=&gt;</a:t>
            </a:r>
            <a:r>
              <a:rPr lang="en-US"/>
              <a:t> étiquette A : Python</a:t>
            </a:r>
            <a:endParaRPr/>
          </a:p>
        </p:txBody>
      </p:sp>
      <p:pic>
        <p:nvPicPr>
          <p:cNvPr id="1752" name="Google Shape;1752;p3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753" name="Google Shape;1753;p35"/>
          <p:cNvSpPr txBox="1"/>
          <p:nvPr/>
        </p:nvSpPr>
        <p:spPr>
          <a:xfrm>
            <a:off x="586872" y="1031212"/>
            <a:ext cx="11787300" cy="3540300"/>
          </a:xfrm>
          <a:prstGeom prst="rect">
            <a:avLst/>
          </a:prstGeom>
          <a:solidFill>
            <a:srgbClr val="FFFFFF"/>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1600">
                <a:solidFill>
                  <a:srgbClr val="000080"/>
                </a:solidFill>
                <a:latin typeface="Courier New"/>
                <a:ea typeface="Courier New"/>
                <a:cs typeface="Courier New"/>
                <a:sym typeface="Courier New"/>
              </a:rPr>
              <a:t>import </a:t>
            </a:r>
            <a:r>
              <a:rPr lang="en-US" sz="1600">
                <a:latin typeface="Courier New"/>
                <a:ea typeface="Courier New"/>
                <a:cs typeface="Courier New"/>
                <a:sym typeface="Courier New"/>
              </a:rPr>
              <a:t>unicodedata </a:t>
            </a:r>
            <a:r>
              <a:rPr i="1" lang="en-US" sz="1600">
                <a:solidFill>
                  <a:srgbClr val="808080"/>
                </a:solidFill>
                <a:latin typeface="Courier New"/>
                <a:ea typeface="Courier New"/>
                <a:cs typeface="Courier New"/>
                <a:sym typeface="Courier New"/>
              </a:rPr>
              <a:t>#library for normalization</a:t>
            </a:r>
            <a:br>
              <a:rPr i="1" lang="en-US" sz="1600">
                <a:solidFill>
                  <a:srgbClr val="808080"/>
                </a:solidFill>
                <a:latin typeface="Courier New"/>
                <a:ea typeface="Courier New"/>
                <a:cs typeface="Courier New"/>
                <a:sym typeface="Courier New"/>
              </a:rPr>
            </a:br>
            <a:r>
              <a:rPr b="1" lang="en-US" sz="1600">
                <a:solidFill>
                  <a:srgbClr val="000080"/>
                </a:solidFill>
                <a:latin typeface="Courier New"/>
                <a:ea typeface="Courier New"/>
                <a:cs typeface="Courier New"/>
                <a:sym typeface="Courier New"/>
              </a:rPr>
              <a:t>import </a:t>
            </a:r>
            <a:r>
              <a:rPr lang="en-US" sz="1600">
                <a:latin typeface="Courier New"/>
                <a:ea typeface="Courier New"/>
                <a:cs typeface="Courier New"/>
                <a:sym typeface="Courier New"/>
              </a:rPr>
              <a:t>idna        </a:t>
            </a:r>
            <a:r>
              <a:rPr i="1" lang="en-US" sz="1600">
                <a:solidFill>
                  <a:srgbClr val="808080"/>
                </a:solidFill>
                <a:latin typeface="Courier New"/>
                <a:ea typeface="Courier New"/>
                <a:cs typeface="Courier New"/>
                <a:sym typeface="Courier New"/>
              </a:rPr>
              <a:t>#library for conversion</a:t>
            </a:r>
            <a:br>
              <a:rPr i="1" lang="en-US" sz="1600">
                <a:solidFill>
                  <a:srgbClr val="808080"/>
                </a:solidFill>
                <a:latin typeface="Courier New"/>
                <a:ea typeface="Courier New"/>
                <a:cs typeface="Courier New"/>
                <a:sym typeface="Courier New"/>
              </a:rPr>
            </a:br>
            <a:r>
              <a:rPr lang="en-US" sz="1600">
                <a:latin typeface="Courier New"/>
                <a:ea typeface="Courier New"/>
                <a:cs typeface="Courier New"/>
                <a:sym typeface="Courier New"/>
              </a:rPr>
              <a:t>domainName = </a:t>
            </a:r>
            <a:r>
              <a:rPr b="1" lang="en-US" sz="1600">
                <a:solidFill>
                  <a:srgbClr val="008080"/>
                </a:solidFill>
                <a:latin typeface="Courier New"/>
                <a:ea typeface="Courier New"/>
                <a:cs typeface="Courier New"/>
                <a:sym typeface="Courier New"/>
              </a:rPr>
              <a:t>'صحة.مصر'</a:t>
            </a:r>
            <a:br>
              <a:rPr b="1" lang="en-US" sz="1600">
                <a:solidFill>
                  <a:srgbClr val="008080"/>
                </a:solidFill>
                <a:latin typeface="Courier New"/>
                <a:ea typeface="Courier New"/>
                <a:cs typeface="Courier New"/>
                <a:sym typeface="Courier New"/>
              </a:rPr>
            </a:br>
            <a:r>
              <a:rPr b="1" lang="en-US" sz="1600">
                <a:solidFill>
                  <a:srgbClr val="000080"/>
                </a:solidFill>
                <a:latin typeface="Courier New"/>
                <a:ea typeface="Courier New"/>
                <a:cs typeface="Courier New"/>
                <a:sym typeface="Courier New"/>
              </a:rPr>
              <a:t>try</a:t>
            </a:r>
            <a:r>
              <a:rPr lang="en-US" sz="1600">
                <a:latin typeface="Courier New"/>
                <a:ea typeface="Courier New"/>
                <a:cs typeface="Courier New"/>
                <a:sym typeface="Courier New"/>
              </a:rPr>
              <a:t>:</a:t>
            </a:r>
            <a:br>
              <a:rPr lang="en-US" sz="1600">
                <a:latin typeface="Courier New"/>
                <a:ea typeface="Courier New"/>
                <a:cs typeface="Courier New"/>
                <a:sym typeface="Courier New"/>
              </a:rPr>
            </a:br>
            <a:r>
              <a:rPr lang="en-US" sz="1600">
                <a:latin typeface="Courier New"/>
                <a:ea typeface="Courier New"/>
                <a:cs typeface="Courier New"/>
                <a:sym typeface="Courier New"/>
              </a:rPr>
              <a:t>    domainName_normalized = unicodedata.normalize(</a:t>
            </a:r>
            <a:r>
              <a:rPr b="1" lang="en-US" sz="1600">
                <a:solidFill>
                  <a:srgbClr val="008080"/>
                </a:solidFill>
                <a:latin typeface="Courier New"/>
                <a:ea typeface="Courier New"/>
                <a:cs typeface="Courier New"/>
                <a:sym typeface="Courier New"/>
              </a:rPr>
              <a:t>'NFC'</a:t>
            </a:r>
            <a:r>
              <a:rPr lang="en-US" sz="1600">
                <a:latin typeface="Courier New"/>
                <a:ea typeface="Courier New"/>
                <a:cs typeface="Courier New"/>
                <a:sym typeface="Courier New"/>
              </a:rPr>
              <a:t>, domainName) </a:t>
            </a:r>
            <a:r>
              <a:rPr i="1" lang="en-US" sz="1600">
                <a:solidFill>
                  <a:srgbClr val="808080"/>
                </a:solidFill>
                <a:latin typeface="Courier New"/>
                <a:ea typeface="Courier New"/>
                <a:cs typeface="Courier New"/>
                <a:sym typeface="Courier New"/>
              </a:rPr>
              <a:t>#normalize to NFC</a:t>
            </a:r>
            <a:br>
              <a:rPr i="1" lang="en-US" sz="1600">
                <a:solidFill>
                  <a:srgbClr val="808080"/>
                </a:solidFill>
                <a:latin typeface="Courier New"/>
                <a:ea typeface="Courier New"/>
                <a:cs typeface="Courier New"/>
                <a:sym typeface="Courier New"/>
              </a:rPr>
            </a:br>
            <a:r>
              <a:rPr i="1" lang="en-US" sz="1600">
                <a:solidFill>
                  <a:srgbClr val="808080"/>
                </a:solidFill>
                <a:latin typeface="Courier New"/>
                <a:ea typeface="Courier New"/>
                <a:cs typeface="Courier New"/>
                <a:sym typeface="Courier New"/>
              </a:rPr>
              <a:t>    </a:t>
            </a:r>
            <a:r>
              <a:rPr lang="en-US" sz="1600">
                <a:solidFill>
                  <a:srgbClr val="000080"/>
                </a:solidFill>
                <a:latin typeface="Courier New"/>
                <a:ea typeface="Courier New"/>
                <a:cs typeface="Courier New"/>
                <a:sym typeface="Courier New"/>
              </a:rPr>
              <a:t>print</a:t>
            </a:r>
            <a:r>
              <a:rPr lang="en-US" sz="1600">
                <a:latin typeface="Courier New"/>
                <a:ea typeface="Courier New"/>
                <a:cs typeface="Courier New"/>
                <a:sym typeface="Courier New"/>
              </a:rPr>
              <a:t>(domainName_normalized)</a:t>
            </a:r>
            <a:br>
              <a:rPr lang="en-US" sz="1600">
                <a:latin typeface="Courier New"/>
                <a:ea typeface="Courier New"/>
                <a:cs typeface="Courier New"/>
                <a:sym typeface="Courier New"/>
              </a:rPr>
            </a:br>
            <a:r>
              <a:rPr lang="en-US" sz="1600">
                <a:latin typeface="Courier New"/>
                <a:ea typeface="Courier New"/>
                <a:cs typeface="Courier New"/>
                <a:sym typeface="Courier New"/>
              </a:rPr>
              <a:t>    domainName_alabel = idna.encode(domainName_normalized).decode(</a:t>
            </a:r>
            <a:r>
              <a:rPr b="1" lang="en-US" sz="1600">
                <a:solidFill>
                  <a:srgbClr val="008080"/>
                </a:solidFill>
                <a:latin typeface="Courier New"/>
                <a:ea typeface="Courier New"/>
                <a:cs typeface="Courier New"/>
                <a:sym typeface="Courier New"/>
              </a:rPr>
              <a:t>"ascii"</a:t>
            </a:r>
            <a:r>
              <a:rPr lang="en-US" sz="1600">
                <a:latin typeface="Courier New"/>
                <a:ea typeface="Courier New"/>
                <a:cs typeface="Courier New"/>
                <a:sym typeface="Courier New"/>
              </a:rPr>
              <a:t>) </a:t>
            </a:r>
            <a:r>
              <a:rPr i="1" lang="en-US" sz="1600">
                <a:solidFill>
                  <a:srgbClr val="808080"/>
                </a:solidFill>
                <a:latin typeface="Courier New"/>
                <a:ea typeface="Courier New"/>
                <a:cs typeface="Courier New"/>
                <a:sym typeface="Courier New"/>
              </a:rPr>
              <a:t>#U-label to A-label</a:t>
            </a:r>
            <a:br>
              <a:rPr i="1" lang="en-US" sz="1600">
                <a:solidFill>
                  <a:srgbClr val="808080"/>
                </a:solidFill>
                <a:latin typeface="Courier New"/>
                <a:ea typeface="Courier New"/>
                <a:cs typeface="Courier New"/>
                <a:sym typeface="Courier New"/>
              </a:rPr>
            </a:br>
            <a:r>
              <a:rPr i="1" lang="en-US" sz="1600">
                <a:solidFill>
                  <a:srgbClr val="808080"/>
                </a:solidFill>
                <a:latin typeface="Courier New"/>
                <a:ea typeface="Courier New"/>
                <a:cs typeface="Courier New"/>
                <a:sym typeface="Courier New"/>
              </a:rPr>
              <a:t>    </a:t>
            </a:r>
            <a:r>
              <a:rPr lang="en-US" sz="1600">
                <a:solidFill>
                  <a:srgbClr val="000080"/>
                </a:solidFill>
                <a:latin typeface="Courier New"/>
                <a:ea typeface="Courier New"/>
                <a:cs typeface="Courier New"/>
                <a:sym typeface="Courier New"/>
              </a:rPr>
              <a:t>print</a:t>
            </a:r>
            <a:r>
              <a:rPr lang="en-US" sz="1600">
                <a:latin typeface="Courier New"/>
                <a:ea typeface="Courier New"/>
                <a:cs typeface="Courier New"/>
                <a:sym typeface="Courier New"/>
              </a:rPr>
              <a:t>(domainName_alabel)</a:t>
            </a:r>
            <a:br>
              <a:rPr lang="en-US" sz="1600">
                <a:latin typeface="Courier New"/>
                <a:ea typeface="Courier New"/>
                <a:cs typeface="Courier New"/>
                <a:sym typeface="Courier New"/>
              </a:rPr>
            </a:br>
            <a:r>
              <a:rPr lang="en-US" sz="1600">
                <a:latin typeface="Courier New"/>
                <a:ea typeface="Courier New"/>
                <a:cs typeface="Courier New"/>
                <a:sym typeface="Courier New"/>
              </a:rPr>
              <a:t>    domainName_ulabel = idna.decode(domainName_alabel)</a:t>
            </a:r>
            <a:br>
              <a:rPr lang="en-US" sz="1600">
                <a:latin typeface="Courier New"/>
                <a:ea typeface="Courier New"/>
                <a:cs typeface="Courier New"/>
                <a:sym typeface="Courier New"/>
              </a:rPr>
            </a:br>
            <a:r>
              <a:rPr lang="en-US" sz="1600">
                <a:latin typeface="Courier New"/>
                <a:ea typeface="Courier New"/>
                <a:cs typeface="Courier New"/>
                <a:sym typeface="Courier New"/>
              </a:rPr>
              <a:t>    </a:t>
            </a:r>
            <a:r>
              <a:rPr lang="en-US" sz="1600">
                <a:solidFill>
                  <a:srgbClr val="000080"/>
                </a:solidFill>
                <a:latin typeface="Courier New"/>
                <a:ea typeface="Courier New"/>
                <a:cs typeface="Courier New"/>
                <a:sym typeface="Courier New"/>
              </a:rPr>
              <a:t>print</a:t>
            </a:r>
            <a:r>
              <a:rPr lang="en-US" sz="1600">
                <a:latin typeface="Courier New"/>
                <a:ea typeface="Courier New"/>
                <a:cs typeface="Courier New"/>
                <a:sym typeface="Courier New"/>
              </a:rPr>
              <a:t>(domainName_ulabel)</a:t>
            </a:r>
            <a:br>
              <a:rPr lang="en-US" sz="1600">
                <a:latin typeface="Courier New"/>
                <a:ea typeface="Courier New"/>
                <a:cs typeface="Courier New"/>
                <a:sym typeface="Courier New"/>
              </a:rPr>
            </a:br>
            <a:r>
              <a:rPr b="1" lang="en-US" sz="1600">
                <a:solidFill>
                  <a:srgbClr val="000080"/>
                </a:solidFill>
                <a:latin typeface="Courier New"/>
                <a:ea typeface="Courier New"/>
                <a:cs typeface="Courier New"/>
                <a:sym typeface="Courier New"/>
              </a:rPr>
              <a:t>except </a:t>
            </a:r>
            <a:r>
              <a:rPr lang="en-US" sz="1600">
                <a:latin typeface="Courier New"/>
                <a:ea typeface="Courier New"/>
                <a:cs typeface="Courier New"/>
                <a:sym typeface="Courier New"/>
              </a:rPr>
              <a:t>idna.IDNAError </a:t>
            </a:r>
            <a:r>
              <a:rPr b="1" lang="en-US" sz="1600">
                <a:solidFill>
                  <a:srgbClr val="000080"/>
                </a:solidFill>
                <a:latin typeface="Courier New"/>
                <a:ea typeface="Courier New"/>
                <a:cs typeface="Courier New"/>
                <a:sym typeface="Courier New"/>
              </a:rPr>
              <a:t>as </a:t>
            </a:r>
            <a:r>
              <a:rPr lang="en-US" sz="1600">
                <a:latin typeface="Courier New"/>
                <a:ea typeface="Courier New"/>
                <a:cs typeface="Courier New"/>
                <a:sym typeface="Courier New"/>
              </a:rPr>
              <a:t>e:</a:t>
            </a:r>
            <a:br>
              <a:rPr lang="en-US" sz="1600">
                <a:latin typeface="Courier New"/>
                <a:ea typeface="Courier New"/>
                <a:cs typeface="Courier New"/>
                <a:sym typeface="Courier New"/>
              </a:rPr>
            </a:br>
            <a:r>
              <a:rPr lang="en-US" sz="1600">
                <a:latin typeface="Courier New"/>
                <a:ea typeface="Courier New"/>
                <a:cs typeface="Courier New"/>
                <a:sym typeface="Courier New"/>
              </a:rPr>
              <a:t>        </a:t>
            </a:r>
            <a:r>
              <a:rPr lang="en-US" sz="1600">
                <a:solidFill>
                  <a:srgbClr val="000080"/>
                </a:solidFill>
                <a:latin typeface="Courier New"/>
                <a:ea typeface="Courier New"/>
                <a:cs typeface="Courier New"/>
                <a:sym typeface="Courier New"/>
              </a:rPr>
              <a:t>print</a:t>
            </a:r>
            <a:r>
              <a:rPr lang="en-US" sz="1600">
                <a:latin typeface="Courier New"/>
                <a:ea typeface="Courier New"/>
                <a:cs typeface="Courier New"/>
                <a:sym typeface="Courier New"/>
              </a:rPr>
              <a:t>(</a:t>
            </a:r>
            <a:r>
              <a:rPr b="1" lang="en-US" sz="1600">
                <a:solidFill>
                  <a:srgbClr val="008080"/>
                </a:solidFill>
                <a:latin typeface="Courier New"/>
                <a:ea typeface="Courier New"/>
                <a:cs typeface="Courier New"/>
                <a:sym typeface="Courier New"/>
              </a:rPr>
              <a:t>"Domain '{domainName}' is invalid: {e}"</a:t>
            </a:r>
            <a:r>
              <a:rPr lang="en-US" sz="1600">
                <a:latin typeface="Courier New"/>
                <a:ea typeface="Courier New"/>
                <a:cs typeface="Courier New"/>
                <a:sym typeface="Courier New"/>
              </a:rPr>
              <a:t>)  </a:t>
            </a:r>
            <a:r>
              <a:rPr i="1" lang="en-US" sz="1600">
                <a:solidFill>
                  <a:srgbClr val="808080"/>
                </a:solidFill>
                <a:latin typeface="Courier New"/>
                <a:ea typeface="Courier New"/>
                <a:cs typeface="Courier New"/>
                <a:sym typeface="Courier New"/>
              </a:rPr>
              <a:t>#invalid domain as per IDNA 2008</a:t>
            </a:r>
            <a:br>
              <a:rPr i="1" lang="en-US" sz="1600">
                <a:solidFill>
                  <a:srgbClr val="808080"/>
                </a:solidFill>
                <a:latin typeface="Courier New"/>
                <a:ea typeface="Courier New"/>
                <a:cs typeface="Courier New"/>
                <a:sym typeface="Courier New"/>
              </a:rPr>
            </a:br>
            <a:r>
              <a:rPr b="1" lang="en-US" sz="1600">
                <a:solidFill>
                  <a:srgbClr val="000080"/>
                </a:solidFill>
                <a:latin typeface="Courier New"/>
                <a:ea typeface="Courier New"/>
                <a:cs typeface="Courier New"/>
                <a:sym typeface="Courier New"/>
              </a:rPr>
              <a:t>except </a:t>
            </a:r>
            <a:r>
              <a:rPr lang="en-US" sz="1600">
                <a:solidFill>
                  <a:srgbClr val="000080"/>
                </a:solidFill>
                <a:latin typeface="Courier New"/>
                <a:ea typeface="Courier New"/>
                <a:cs typeface="Courier New"/>
                <a:sym typeface="Courier New"/>
              </a:rPr>
              <a:t>Exception </a:t>
            </a:r>
            <a:r>
              <a:rPr b="1" lang="en-US" sz="1600">
                <a:solidFill>
                  <a:srgbClr val="000080"/>
                </a:solidFill>
                <a:latin typeface="Courier New"/>
                <a:ea typeface="Courier New"/>
                <a:cs typeface="Courier New"/>
                <a:sym typeface="Courier New"/>
              </a:rPr>
              <a:t>as </a:t>
            </a:r>
            <a:r>
              <a:rPr lang="en-US" sz="1600">
                <a:latin typeface="Courier New"/>
                <a:ea typeface="Courier New"/>
                <a:cs typeface="Courier New"/>
                <a:sym typeface="Courier New"/>
              </a:rPr>
              <a:t>e:</a:t>
            </a:r>
            <a:br>
              <a:rPr lang="en-US" sz="1600">
                <a:latin typeface="Courier New"/>
                <a:ea typeface="Courier New"/>
                <a:cs typeface="Courier New"/>
                <a:sym typeface="Courier New"/>
              </a:rPr>
            </a:br>
            <a:r>
              <a:rPr lang="en-US" sz="1600">
                <a:latin typeface="Courier New"/>
                <a:ea typeface="Courier New"/>
                <a:cs typeface="Courier New"/>
                <a:sym typeface="Courier New"/>
              </a:rPr>
              <a:t>      </a:t>
            </a:r>
            <a:r>
              <a:rPr lang="en-US" sz="1600">
                <a:solidFill>
                  <a:srgbClr val="000080"/>
                </a:solidFill>
                <a:latin typeface="Courier New"/>
                <a:ea typeface="Courier New"/>
                <a:cs typeface="Courier New"/>
                <a:sym typeface="Courier New"/>
              </a:rPr>
              <a:t>print</a:t>
            </a:r>
            <a:r>
              <a:rPr lang="en-US" sz="1600">
                <a:latin typeface="Courier New"/>
                <a:ea typeface="Courier New"/>
                <a:cs typeface="Courier New"/>
                <a:sym typeface="Courier New"/>
              </a:rPr>
              <a:t>(</a:t>
            </a:r>
            <a:r>
              <a:rPr b="1" lang="en-US" sz="1600">
                <a:solidFill>
                  <a:srgbClr val="008080"/>
                </a:solidFill>
                <a:latin typeface="Courier New"/>
                <a:ea typeface="Courier New"/>
                <a:cs typeface="Courier New"/>
                <a:sym typeface="Courier New"/>
              </a:rPr>
              <a:t>"ERROR: {e}"</a:t>
            </a:r>
            <a:r>
              <a:rPr lang="en-US" sz="1600">
                <a:latin typeface="Courier New"/>
                <a:ea typeface="Courier New"/>
                <a:cs typeface="Courier New"/>
                <a:sym typeface="Courier New"/>
              </a:rPr>
              <a:t>)</a:t>
            </a:r>
            <a:endParaRPr sz="1600">
              <a:solidFill>
                <a:srgbClr val="0A1F24"/>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8" name="Shape 1758"/>
        <p:cNvGrpSpPr/>
        <p:nvPr/>
      </p:nvGrpSpPr>
      <p:grpSpPr>
        <a:xfrm>
          <a:off x="0" y="0"/>
          <a:ext cx="0" cy="0"/>
          <a:chOff x="0" y="0"/>
          <a:chExt cx="0" cy="0"/>
        </a:xfrm>
      </p:grpSpPr>
      <p:sp>
        <p:nvSpPr>
          <p:cNvPr id="1759" name="Google Shape;1759;p3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Conversion étiquette U </a:t>
            </a:r>
            <a:r>
              <a:rPr lang="en-US"/>
              <a:t>=&gt;</a:t>
            </a:r>
            <a:r>
              <a:rPr lang="en-US"/>
              <a:t> étiquette A : Java	</a:t>
            </a:r>
            <a:endParaRPr/>
          </a:p>
        </p:txBody>
      </p:sp>
      <p:sp>
        <p:nvSpPr>
          <p:cNvPr id="1760" name="Google Shape;1760;p36"/>
          <p:cNvSpPr txBox="1"/>
          <p:nvPr>
            <p:ph idx="1" type="body"/>
          </p:nvPr>
        </p:nvSpPr>
        <p:spPr>
          <a:xfrm>
            <a:off x="776157" y="1227326"/>
            <a:ext cx="10639685" cy="4810666"/>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International Components for Unicode (projet ICU).</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La référence absolue en matière de bibliothèque pour Unicode (ICU). Elle a été développée par IBM et est désormais gérée par Unicode. Conformément aux normes Unicode.</a:t>
            </a:r>
            <a:endParaRPr/>
          </a:p>
          <a:p>
            <a:pPr indent="-341313" lvl="1" marL="798513" rtl="0" algn="l">
              <a:lnSpc>
                <a:spcPct val="100000"/>
              </a:lnSpc>
              <a:spcBef>
                <a:spcPts val="500"/>
              </a:spcBef>
              <a:spcAft>
                <a:spcPts val="0"/>
              </a:spcAft>
              <a:buClr>
                <a:srgbClr val="000000"/>
              </a:buClr>
              <a:buSzPts val="1500"/>
              <a:buChar char="⚪"/>
            </a:pPr>
            <a:r>
              <a:rPr lang="en-US" sz="2000"/>
              <a:t>La conversion IDNA est basée sur Unicode </a:t>
            </a:r>
            <a:r>
              <a:rPr lang="en-US" sz="2000" u="sng">
                <a:solidFill>
                  <a:schemeClr val="hlink"/>
                </a:solidFill>
                <a:hlinkClick r:id="rId3"/>
              </a:rPr>
              <a:t>UTS46</a:t>
            </a:r>
            <a:r>
              <a:rPr lang="en-US" sz="2000"/>
              <a:t>, qui permet la transition d’IDNA2003 à IDNA2008. Toutefois, il est possible de configurer le système pour qu’il ne prenne pas en charge la transition (recommandé).</a:t>
            </a:r>
            <a:endParaRPr/>
          </a:p>
          <a:p>
            <a:pPr indent="-341313" lvl="1" marL="798513" rtl="0" algn="l">
              <a:lnSpc>
                <a:spcPct val="100000"/>
              </a:lnSpc>
              <a:spcBef>
                <a:spcPts val="500"/>
              </a:spcBef>
              <a:spcAft>
                <a:spcPts val="0"/>
              </a:spcAft>
              <a:buClr>
                <a:srgbClr val="000000"/>
              </a:buClr>
              <a:buSzPts val="1500"/>
              <a:buChar char="⚪"/>
            </a:pPr>
            <a:r>
              <a:rPr lang="en-US" sz="2000"/>
              <a:t>La conversion IDNA inclut la normalisation selon IDNA (bien !).</a:t>
            </a:r>
            <a:endParaRPr/>
          </a:p>
          <a:p>
            <a:pPr indent="-341313" lvl="1" marL="798513" rtl="0" algn="l">
              <a:lnSpc>
                <a:spcPct val="100000"/>
              </a:lnSpc>
              <a:spcBef>
                <a:spcPts val="500"/>
              </a:spcBef>
              <a:spcAft>
                <a:spcPts val="0"/>
              </a:spcAft>
              <a:buClr>
                <a:srgbClr val="000000"/>
              </a:buClr>
              <a:buSzPts val="1500"/>
              <a:buChar char="⚪"/>
            </a:pPr>
            <a:r>
              <a:rPr lang="en-US" sz="2000"/>
              <a:t>Vérifiez l’absence d’erreurs dans la conversion en utilisant info.hasErrors().</a:t>
            </a:r>
            <a:endParaRPr/>
          </a:p>
          <a:p>
            <a:pPr indent="-341313" lvl="1" marL="798513" rtl="0" algn="l">
              <a:lnSpc>
                <a:spcPct val="100000"/>
              </a:lnSpc>
              <a:spcBef>
                <a:spcPts val="500"/>
              </a:spcBef>
              <a:spcAft>
                <a:spcPts val="0"/>
              </a:spcAft>
              <a:buClr>
                <a:srgbClr val="000000"/>
              </a:buClr>
              <a:buSzPts val="1500"/>
              <a:buChar char="⚪"/>
            </a:pPr>
            <a:r>
              <a:rPr lang="en-US" sz="2000"/>
              <a:t>Pour les IDN, définissez les options pour limiter la validation et l’utilisation à IDNA2008.</a:t>
            </a:r>
            <a:endParaRPr/>
          </a:p>
          <a:p>
            <a:pPr indent="-341313" lvl="1" marL="798513" rtl="0" algn="l">
              <a:lnSpc>
                <a:spcPct val="100000"/>
              </a:lnSpc>
              <a:spcBef>
                <a:spcPts val="500"/>
              </a:spcBef>
              <a:spcAft>
                <a:spcPts val="0"/>
              </a:spcAft>
              <a:buClr>
                <a:srgbClr val="000000"/>
              </a:buClr>
              <a:buSzPts val="1500"/>
              <a:buChar char="⚪"/>
            </a:pPr>
            <a:r>
              <a:rPr lang="en-US" sz="2000"/>
              <a:t>Les méthodes statiques appliquent IDNA2003 et les méthodes non statiques appliquent IDNA2008.</a:t>
            </a:r>
            <a:endParaRPr/>
          </a:p>
        </p:txBody>
      </p:sp>
      <p:pic>
        <p:nvPicPr>
          <p:cNvPr id="1761" name="Google Shape;1761;p36"/>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sp>
        <p:nvSpPr>
          <p:cNvPr id="1767" name="Google Shape;1767;p3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Conversion étiquette U </a:t>
            </a:r>
            <a:r>
              <a:rPr lang="en-US"/>
              <a:t>=&gt;</a:t>
            </a:r>
            <a:r>
              <a:rPr lang="en-US"/>
              <a:t> étiquette A : Java	</a:t>
            </a:r>
            <a:endParaRPr/>
          </a:p>
        </p:txBody>
      </p:sp>
      <p:pic>
        <p:nvPicPr>
          <p:cNvPr id="1768" name="Google Shape;1768;p3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769" name="Google Shape;1769;p37"/>
          <p:cNvSpPr txBox="1"/>
          <p:nvPr/>
        </p:nvSpPr>
        <p:spPr>
          <a:xfrm>
            <a:off x="291799" y="748359"/>
            <a:ext cx="11909400" cy="530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800">
                <a:latin typeface="Courier New"/>
                <a:ea typeface="Courier New"/>
                <a:cs typeface="Courier New"/>
                <a:sym typeface="Courier New"/>
              </a:rPr>
              <a:t>import com.ibm.icu.text.IDNA;</a:t>
            </a:r>
            <a:endParaRPr sz="1900"/>
          </a:p>
          <a:p>
            <a:pPr indent="0" lvl="0" marL="0" rtl="0" algn="l">
              <a:spcBef>
                <a:spcPts val="0"/>
              </a:spcBef>
              <a:spcAft>
                <a:spcPts val="0"/>
              </a:spcAft>
              <a:buNone/>
            </a:pPr>
            <a:r>
              <a:rPr lang="en-US" sz="1800">
                <a:latin typeface="Courier New"/>
                <a:ea typeface="Courier New"/>
                <a:cs typeface="Courier New"/>
                <a:sym typeface="Courier New"/>
              </a:rPr>
              <a:t>public static String convertULabeltoALabel(String Ulabel) {</a:t>
            </a:r>
            <a:endParaRPr sz="1900"/>
          </a:p>
          <a:p>
            <a:pPr indent="0" lvl="0" marL="0" rtl="0" algn="l">
              <a:spcBef>
                <a:spcPts val="0"/>
              </a:spcBef>
              <a:spcAft>
                <a:spcPts val="0"/>
              </a:spcAft>
              <a:buNone/>
            </a:pPr>
            <a:r>
              <a:rPr lang="en-US" sz="1800">
                <a:latin typeface="Courier New"/>
                <a:ea typeface="Courier New"/>
                <a:cs typeface="Courier New"/>
                <a:sym typeface="Courier New"/>
              </a:rPr>
              <a:t>        String Alabel = "";</a:t>
            </a:r>
            <a:endParaRPr sz="1900"/>
          </a:p>
          <a:p>
            <a:pPr indent="0" lvl="0" marL="0" rtl="0" algn="l">
              <a:spcBef>
                <a:spcPts val="0"/>
              </a:spcBef>
              <a:spcAft>
                <a:spcPts val="0"/>
              </a:spcAft>
              <a:buNone/>
            </a:pPr>
            <a:r>
              <a:rPr lang="en-US" sz="1800">
                <a:latin typeface="Courier New"/>
                <a:ea typeface="Courier New"/>
                <a:cs typeface="Courier New"/>
                <a:sym typeface="Courier New"/>
              </a:rPr>
              <a:t>        final IDNA idnaInstance = IDNA.getUTS46Instance(IDNA.NONTRANSITIONAL_TO_ASCII</a:t>
            </a:r>
            <a:endParaRPr sz="1900"/>
          </a:p>
          <a:p>
            <a:pPr indent="0" lvl="0" marL="0" rtl="0" algn="l">
              <a:spcBef>
                <a:spcPts val="0"/>
              </a:spcBef>
              <a:spcAft>
                <a:spcPts val="0"/>
              </a:spcAft>
              <a:buNone/>
            </a:pPr>
            <a:r>
              <a:rPr lang="en-US" sz="1800">
                <a:latin typeface="Courier New"/>
                <a:ea typeface="Courier New"/>
                <a:cs typeface="Courier New"/>
                <a:sym typeface="Courier New"/>
              </a:rPr>
              <a:t>                | IDNA.CHECK_BIDI</a:t>
            </a:r>
            <a:endParaRPr sz="1900"/>
          </a:p>
          <a:p>
            <a:pPr indent="0" lvl="0" marL="0" rtl="0" algn="l">
              <a:spcBef>
                <a:spcPts val="0"/>
              </a:spcBef>
              <a:spcAft>
                <a:spcPts val="0"/>
              </a:spcAft>
              <a:buNone/>
            </a:pPr>
            <a:r>
              <a:rPr lang="en-US" sz="1800">
                <a:latin typeface="Courier New"/>
                <a:ea typeface="Courier New"/>
                <a:cs typeface="Courier New"/>
                <a:sym typeface="Courier New"/>
              </a:rPr>
              <a:t>                | IDNA.CHECK_CONTEXTJ</a:t>
            </a:r>
            <a:endParaRPr sz="1900"/>
          </a:p>
          <a:p>
            <a:pPr indent="0" lvl="0" marL="0" rtl="0" algn="l">
              <a:spcBef>
                <a:spcPts val="0"/>
              </a:spcBef>
              <a:spcAft>
                <a:spcPts val="0"/>
              </a:spcAft>
              <a:buNone/>
            </a:pPr>
            <a:r>
              <a:rPr lang="en-US" sz="1800">
                <a:latin typeface="Courier New"/>
                <a:ea typeface="Courier New"/>
                <a:cs typeface="Courier New"/>
                <a:sym typeface="Courier New"/>
              </a:rPr>
              <a:t>                | IDNA.CHECK_CONTEXTO</a:t>
            </a:r>
            <a:endParaRPr sz="1900"/>
          </a:p>
          <a:p>
            <a:pPr indent="0" lvl="0" marL="0" rtl="0" algn="l">
              <a:spcBef>
                <a:spcPts val="0"/>
              </a:spcBef>
              <a:spcAft>
                <a:spcPts val="0"/>
              </a:spcAft>
              <a:buNone/>
            </a:pPr>
            <a:r>
              <a:rPr lang="en-US" sz="1800">
                <a:latin typeface="Courier New"/>
                <a:ea typeface="Courier New"/>
                <a:cs typeface="Courier New"/>
                <a:sym typeface="Courier New"/>
              </a:rPr>
              <a:t>                | IDNA.USE_STD3_RULES);</a:t>
            </a:r>
            <a:endParaRPr sz="1900"/>
          </a:p>
          <a:p>
            <a:pPr indent="0" lvl="0" marL="0" rtl="0" algn="l">
              <a:spcBef>
                <a:spcPts val="0"/>
              </a:spcBef>
              <a:spcAft>
                <a:spcPts val="0"/>
              </a:spcAft>
              <a:buNone/>
            </a:pPr>
            <a:r>
              <a:t/>
            </a:r>
            <a:endParaRPr sz="1800">
              <a:latin typeface="Courier New"/>
              <a:ea typeface="Courier New"/>
              <a:cs typeface="Courier New"/>
              <a:sym typeface="Courier New"/>
            </a:endParaRPr>
          </a:p>
          <a:p>
            <a:pPr indent="0" lvl="0" marL="0" rtl="0" algn="l">
              <a:spcBef>
                <a:spcPts val="0"/>
              </a:spcBef>
              <a:spcAft>
                <a:spcPts val="0"/>
              </a:spcAft>
              <a:buNone/>
            </a:pPr>
            <a:r>
              <a:rPr lang="en-US" sz="1800">
                <a:latin typeface="Courier New"/>
                <a:ea typeface="Courier New"/>
                <a:cs typeface="Courier New"/>
                <a:sym typeface="Courier New"/>
              </a:rPr>
              <a:t>        StringBuilder output = new StringBuilder();</a:t>
            </a:r>
            <a:endParaRPr sz="1900"/>
          </a:p>
          <a:p>
            <a:pPr indent="0" lvl="0" marL="0" rtl="0" algn="l">
              <a:spcBef>
                <a:spcPts val="0"/>
              </a:spcBef>
              <a:spcAft>
                <a:spcPts val="0"/>
              </a:spcAft>
              <a:buNone/>
            </a:pPr>
            <a:r>
              <a:rPr lang="en-US" sz="1800">
                <a:latin typeface="Courier New"/>
                <a:ea typeface="Courier New"/>
                <a:cs typeface="Courier New"/>
                <a:sym typeface="Courier New"/>
              </a:rPr>
              <a:t>        IDNA.Info info = new IDNA.Info();</a:t>
            </a:r>
            <a:endParaRPr sz="1900"/>
          </a:p>
          <a:p>
            <a:pPr indent="0" lvl="0" marL="0" rtl="0" algn="l">
              <a:spcBef>
                <a:spcPts val="0"/>
              </a:spcBef>
              <a:spcAft>
                <a:spcPts val="0"/>
              </a:spcAft>
              <a:buNone/>
            </a:pPr>
            <a:r>
              <a:rPr lang="en-US" sz="1800">
                <a:latin typeface="Courier New"/>
                <a:ea typeface="Courier New"/>
                <a:cs typeface="Courier New"/>
                <a:sym typeface="Courier New"/>
              </a:rPr>
              <a:t>        idnaInstance.nameToASCII(Ulabel, output, info);</a:t>
            </a:r>
            <a:endParaRPr sz="1900"/>
          </a:p>
          <a:p>
            <a:pPr indent="0" lvl="0" marL="0" rtl="0" algn="l">
              <a:spcBef>
                <a:spcPts val="0"/>
              </a:spcBef>
              <a:spcAft>
                <a:spcPts val="0"/>
              </a:spcAft>
              <a:buNone/>
            </a:pPr>
            <a:r>
              <a:rPr lang="en-US" sz="1800">
                <a:latin typeface="Courier New"/>
                <a:ea typeface="Courier New"/>
                <a:cs typeface="Courier New"/>
                <a:sym typeface="Courier New"/>
              </a:rPr>
              <a:t>        Alabel = output.toString();</a:t>
            </a:r>
            <a:endParaRPr sz="1900"/>
          </a:p>
          <a:p>
            <a:pPr indent="0" lvl="0" marL="0" rtl="0" algn="l">
              <a:spcBef>
                <a:spcPts val="0"/>
              </a:spcBef>
              <a:spcAft>
                <a:spcPts val="0"/>
              </a:spcAft>
              <a:buNone/>
            </a:pPr>
            <a:r>
              <a:rPr lang="en-US" sz="1800">
                <a:latin typeface="Courier New"/>
                <a:ea typeface="Courier New"/>
                <a:cs typeface="Courier New"/>
                <a:sym typeface="Courier New"/>
              </a:rPr>
              <a:t>        if (!info.hasErrors()) {</a:t>
            </a:r>
            <a:endParaRPr sz="1900"/>
          </a:p>
          <a:p>
            <a:pPr indent="0" lvl="0" marL="0" rtl="0" algn="l">
              <a:spcBef>
                <a:spcPts val="0"/>
              </a:spcBef>
              <a:spcAft>
                <a:spcPts val="0"/>
              </a:spcAft>
              <a:buNone/>
            </a:pPr>
            <a:r>
              <a:rPr lang="en-US" sz="1800">
                <a:latin typeface="Courier New"/>
                <a:ea typeface="Courier New"/>
                <a:cs typeface="Courier New"/>
                <a:sym typeface="Courier New"/>
              </a:rPr>
              <a:t>            return Alabel;</a:t>
            </a:r>
            <a:endParaRPr sz="1900"/>
          </a:p>
          <a:p>
            <a:pPr indent="0" lvl="0" marL="0" rtl="0" algn="l">
              <a:spcBef>
                <a:spcPts val="0"/>
              </a:spcBef>
              <a:spcAft>
                <a:spcPts val="0"/>
              </a:spcAft>
              <a:buNone/>
            </a:pPr>
            <a:r>
              <a:rPr lang="en-US" sz="1800">
                <a:latin typeface="Courier New"/>
                <a:ea typeface="Courier New"/>
                <a:cs typeface="Courier New"/>
                <a:sym typeface="Courier New"/>
              </a:rPr>
              <a:t>        } else {</a:t>
            </a:r>
            <a:endParaRPr sz="1900"/>
          </a:p>
          <a:p>
            <a:pPr indent="0" lvl="0" marL="0" rtl="0" algn="l">
              <a:spcBef>
                <a:spcPts val="0"/>
              </a:spcBef>
              <a:spcAft>
                <a:spcPts val="0"/>
              </a:spcAft>
              <a:buNone/>
            </a:pPr>
            <a:r>
              <a:rPr lang="en-US" sz="1800">
                <a:latin typeface="Courier New"/>
                <a:ea typeface="Courier New"/>
                <a:cs typeface="Courier New"/>
                <a:sym typeface="Courier New"/>
              </a:rPr>
              <a:t>            //Conversion fails</a:t>
            </a:r>
            <a:endParaRPr sz="1900"/>
          </a:p>
          <a:p>
            <a:pPr indent="0" lvl="0" marL="0" rtl="0" algn="l">
              <a:spcBef>
                <a:spcPts val="0"/>
              </a:spcBef>
              <a:spcAft>
                <a:spcPts val="0"/>
              </a:spcAft>
              <a:buNone/>
            </a:pPr>
            <a:r>
              <a:rPr lang="en-US" sz="1800">
                <a:latin typeface="Courier New"/>
                <a:ea typeface="Courier New"/>
                <a:cs typeface="Courier New"/>
                <a:sym typeface="Courier New"/>
              </a:rPr>
              <a:t>            return info.getErrors().stream().toString();</a:t>
            </a:r>
            <a:endParaRPr sz="1900"/>
          </a:p>
          <a:p>
            <a:pPr indent="0" lvl="0" marL="0" rtl="0" algn="l">
              <a:spcBef>
                <a:spcPts val="0"/>
              </a:spcBef>
              <a:spcAft>
                <a:spcPts val="0"/>
              </a:spcAft>
              <a:buNone/>
            </a:pPr>
            <a:r>
              <a:rPr lang="en-US" sz="1800">
                <a:latin typeface="Courier New"/>
                <a:ea typeface="Courier New"/>
                <a:cs typeface="Courier New"/>
                <a:sym typeface="Courier New"/>
              </a:rPr>
              <a:t>        }</a:t>
            </a:r>
            <a:endParaRPr sz="1900"/>
          </a:p>
          <a:p>
            <a:pPr indent="0" lvl="0" marL="0" rtl="0" algn="l">
              <a:spcBef>
                <a:spcPts val="0"/>
              </a:spcBef>
              <a:spcAft>
                <a:spcPts val="0"/>
              </a:spcAft>
              <a:buNone/>
            </a:pPr>
            <a:r>
              <a:t/>
            </a:r>
            <a:endParaRPr sz="1800">
              <a:latin typeface="Courier New"/>
              <a:ea typeface="Courier New"/>
              <a:cs typeface="Courier New"/>
              <a:sym typeface="Courier New"/>
            </a:endParaRPr>
          </a:p>
          <a:p>
            <a:pPr indent="0" lvl="0" marL="0" rtl="0" algn="l">
              <a:spcBef>
                <a:spcPts val="0"/>
              </a:spcBef>
              <a:spcAft>
                <a:spcPts val="0"/>
              </a:spcAft>
              <a:buNone/>
            </a:pPr>
            <a:r>
              <a:rPr lang="en-US" sz="1800">
                <a:latin typeface="Courier New"/>
                <a:ea typeface="Courier New"/>
                <a:cs typeface="Courier New"/>
                <a:sym typeface="Courier New"/>
              </a:rPr>
              <a:t>    } </a:t>
            </a:r>
            <a:endParaRPr sz="19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sp>
        <p:nvSpPr>
          <p:cNvPr id="1775" name="Google Shape;1775;p3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Conversion étiquette U </a:t>
            </a:r>
            <a:r>
              <a:rPr lang="en-US"/>
              <a:t>=&gt;</a:t>
            </a:r>
            <a:r>
              <a:rPr lang="en-US"/>
              <a:t> étiquette A : Java	</a:t>
            </a:r>
            <a:endParaRPr/>
          </a:p>
        </p:txBody>
      </p:sp>
      <p:pic>
        <p:nvPicPr>
          <p:cNvPr id="1776" name="Google Shape;1776;p3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777" name="Google Shape;1777;p38"/>
          <p:cNvSpPr txBox="1"/>
          <p:nvPr/>
        </p:nvSpPr>
        <p:spPr>
          <a:xfrm>
            <a:off x="291159" y="750347"/>
            <a:ext cx="11748600" cy="5721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800">
                <a:latin typeface="Courier New"/>
                <a:ea typeface="Courier New"/>
                <a:cs typeface="Courier New"/>
                <a:sym typeface="Courier New"/>
              </a:rPr>
              <a:t>import com.ibm.icu.text.IDNA; </a:t>
            </a:r>
            <a:endParaRPr sz="1900"/>
          </a:p>
          <a:p>
            <a:pPr indent="0" lvl="0" marL="0" rtl="0" algn="l">
              <a:spcBef>
                <a:spcPts val="0"/>
              </a:spcBef>
              <a:spcAft>
                <a:spcPts val="0"/>
              </a:spcAft>
              <a:buNone/>
            </a:pPr>
            <a:r>
              <a:rPr lang="en-US" sz="1800">
                <a:latin typeface="Courier New"/>
                <a:ea typeface="Courier New"/>
                <a:cs typeface="Courier New"/>
                <a:sym typeface="Courier New"/>
              </a:rPr>
              <a:t>public static String convertALabeltoULabel(String Alabel) {</a:t>
            </a:r>
            <a:endParaRPr sz="1900"/>
          </a:p>
          <a:p>
            <a:pPr indent="0" lvl="0" marL="0" rtl="0" algn="l">
              <a:spcBef>
                <a:spcPts val="0"/>
              </a:spcBef>
              <a:spcAft>
                <a:spcPts val="0"/>
              </a:spcAft>
              <a:buNone/>
            </a:pPr>
            <a:r>
              <a:rPr lang="en-US" sz="1800">
                <a:latin typeface="Courier New"/>
                <a:ea typeface="Courier New"/>
                <a:cs typeface="Courier New"/>
                <a:sym typeface="Courier New"/>
              </a:rPr>
              <a:t>        String Ulabel = "";</a:t>
            </a:r>
            <a:endParaRPr sz="1900"/>
          </a:p>
          <a:p>
            <a:pPr indent="0" lvl="0" marL="0" rtl="0" algn="l">
              <a:spcBef>
                <a:spcPts val="0"/>
              </a:spcBef>
              <a:spcAft>
                <a:spcPts val="0"/>
              </a:spcAft>
              <a:buNone/>
            </a:pPr>
            <a:r>
              <a:rPr lang="en-US" sz="1800">
                <a:latin typeface="Courier New"/>
                <a:ea typeface="Courier New"/>
                <a:cs typeface="Courier New"/>
                <a:sym typeface="Courier New"/>
              </a:rPr>
              <a:t>        final IDNA idnaInstance = IDNA.getUTS46Instance(IDNA.NONTRANSITIONAL_TO_ASCII</a:t>
            </a:r>
            <a:endParaRPr sz="1900"/>
          </a:p>
          <a:p>
            <a:pPr indent="0" lvl="0" marL="0" rtl="0" algn="l">
              <a:spcBef>
                <a:spcPts val="0"/>
              </a:spcBef>
              <a:spcAft>
                <a:spcPts val="0"/>
              </a:spcAft>
              <a:buNone/>
            </a:pPr>
            <a:r>
              <a:rPr lang="en-US" sz="1800">
                <a:latin typeface="Courier New"/>
                <a:ea typeface="Courier New"/>
                <a:cs typeface="Courier New"/>
                <a:sym typeface="Courier New"/>
              </a:rPr>
              <a:t>                | IDNA.CHECK_BIDI</a:t>
            </a:r>
            <a:endParaRPr sz="1900"/>
          </a:p>
          <a:p>
            <a:pPr indent="0" lvl="0" marL="0" rtl="0" algn="l">
              <a:spcBef>
                <a:spcPts val="0"/>
              </a:spcBef>
              <a:spcAft>
                <a:spcPts val="0"/>
              </a:spcAft>
              <a:buNone/>
            </a:pPr>
            <a:r>
              <a:rPr lang="en-US" sz="1800">
                <a:latin typeface="Courier New"/>
                <a:ea typeface="Courier New"/>
                <a:cs typeface="Courier New"/>
                <a:sym typeface="Courier New"/>
              </a:rPr>
              <a:t>                | IDNA.CHECK_CONTEXTJ</a:t>
            </a:r>
            <a:endParaRPr sz="1900"/>
          </a:p>
          <a:p>
            <a:pPr indent="0" lvl="0" marL="0" rtl="0" algn="l">
              <a:spcBef>
                <a:spcPts val="0"/>
              </a:spcBef>
              <a:spcAft>
                <a:spcPts val="0"/>
              </a:spcAft>
              <a:buNone/>
            </a:pPr>
            <a:r>
              <a:rPr lang="en-US" sz="1800">
                <a:latin typeface="Courier New"/>
                <a:ea typeface="Courier New"/>
                <a:cs typeface="Courier New"/>
                <a:sym typeface="Courier New"/>
              </a:rPr>
              <a:t>                | IDNA.CHECK_CONTEXTO</a:t>
            </a:r>
            <a:endParaRPr sz="1900"/>
          </a:p>
          <a:p>
            <a:pPr indent="0" lvl="0" marL="0" rtl="0" algn="l">
              <a:spcBef>
                <a:spcPts val="0"/>
              </a:spcBef>
              <a:spcAft>
                <a:spcPts val="0"/>
              </a:spcAft>
              <a:buNone/>
            </a:pPr>
            <a:r>
              <a:rPr lang="en-US" sz="1800">
                <a:latin typeface="Courier New"/>
                <a:ea typeface="Courier New"/>
                <a:cs typeface="Courier New"/>
                <a:sym typeface="Courier New"/>
              </a:rPr>
              <a:t>                | IDNA.NONTRANSITIONAL_TO_UNICODE</a:t>
            </a:r>
            <a:endParaRPr sz="1900"/>
          </a:p>
          <a:p>
            <a:pPr indent="0" lvl="0" marL="0" rtl="0" algn="l">
              <a:spcBef>
                <a:spcPts val="0"/>
              </a:spcBef>
              <a:spcAft>
                <a:spcPts val="0"/>
              </a:spcAft>
              <a:buNone/>
            </a:pPr>
            <a:r>
              <a:rPr lang="en-US" sz="1800">
                <a:latin typeface="Courier New"/>
                <a:ea typeface="Courier New"/>
                <a:cs typeface="Courier New"/>
                <a:sym typeface="Courier New"/>
              </a:rPr>
              <a:t>                | IDNA.USE_STD3_RULES);</a:t>
            </a:r>
            <a:endParaRPr sz="1900"/>
          </a:p>
          <a:p>
            <a:pPr indent="0" lvl="0" marL="0" rtl="0" algn="l">
              <a:spcBef>
                <a:spcPts val="0"/>
              </a:spcBef>
              <a:spcAft>
                <a:spcPts val="0"/>
              </a:spcAft>
              <a:buNone/>
            </a:pPr>
            <a:r>
              <a:rPr lang="en-US" sz="1800">
                <a:latin typeface="Courier New"/>
                <a:ea typeface="Courier New"/>
                <a:cs typeface="Courier New"/>
                <a:sym typeface="Courier New"/>
              </a:rPr>
              <a:t>        StringBuilder output = new StringBuilder();</a:t>
            </a:r>
            <a:endParaRPr sz="1900"/>
          </a:p>
          <a:p>
            <a:pPr indent="0" lvl="0" marL="0" rtl="0" algn="l">
              <a:spcBef>
                <a:spcPts val="0"/>
              </a:spcBef>
              <a:spcAft>
                <a:spcPts val="0"/>
              </a:spcAft>
              <a:buNone/>
            </a:pPr>
            <a:r>
              <a:rPr lang="en-US" sz="1800">
                <a:latin typeface="Courier New"/>
                <a:ea typeface="Courier New"/>
                <a:cs typeface="Courier New"/>
                <a:sym typeface="Courier New"/>
              </a:rPr>
              <a:t>        IDNA.Info info = new IDNA.Info();</a:t>
            </a:r>
            <a:endParaRPr sz="1900"/>
          </a:p>
          <a:p>
            <a:pPr indent="0" lvl="0" marL="0" rtl="0" algn="l">
              <a:spcBef>
                <a:spcPts val="0"/>
              </a:spcBef>
              <a:spcAft>
                <a:spcPts val="0"/>
              </a:spcAft>
              <a:buNone/>
            </a:pPr>
            <a:r>
              <a:rPr lang="en-US" sz="1800">
                <a:latin typeface="Courier New"/>
                <a:ea typeface="Courier New"/>
                <a:cs typeface="Courier New"/>
                <a:sym typeface="Courier New"/>
              </a:rPr>
              <a:t>        idnaInstance.nameToUnicode(Alabel, output, info);</a:t>
            </a:r>
            <a:endParaRPr sz="1900"/>
          </a:p>
          <a:p>
            <a:pPr indent="0" lvl="0" marL="0" rtl="0" algn="l">
              <a:spcBef>
                <a:spcPts val="0"/>
              </a:spcBef>
              <a:spcAft>
                <a:spcPts val="0"/>
              </a:spcAft>
              <a:buNone/>
            </a:pPr>
            <a:r>
              <a:rPr lang="en-US" sz="1800">
                <a:latin typeface="Courier New"/>
                <a:ea typeface="Courier New"/>
                <a:cs typeface="Courier New"/>
                <a:sym typeface="Courier New"/>
              </a:rPr>
              <a:t>        Ulabel = output.toString();</a:t>
            </a:r>
            <a:endParaRPr sz="1900"/>
          </a:p>
          <a:p>
            <a:pPr indent="0" lvl="0" marL="0" rtl="0" algn="l">
              <a:spcBef>
                <a:spcPts val="0"/>
              </a:spcBef>
              <a:spcAft>
                <a:spcPts val="0"/>
              </a:spcAft>
              <a:buNone/>
            </a:pPr>
            <a:r>
              <a:rPr lang="en-US" sz="1800">
                <a:latin typeface="Courier New"/>
                <a:ea typeface="Courier New"/>
                <a:cs typeface="Courier New"/>
                <a:sym typeface="Courier New"/>
              </a:rPr>
              <a:t>        if (!info.hasErrors()) {</a:t>
            </a:r>
            <a:endParaRPr sz="1900"/>
          </a:p>
          <a:p>
            <a:pPr indent="0" lvl="0" marL="0" rtl="0" algn="l">
              <a:spcBef>
                <a:spcPts val="0"/>
              </a:spcBef>
              <a:spcAft>
                <a:spcPts val="0"/>
              </a:spcAft>
              <a:buNone/>
            </a:pPr>
            <a:r>
              <a:rPr lang="en-US" sz="1800">
                <a:latin typeface="Courier New"/>
                <a:ea typeface="Courier New"/>
                <a:cs typeface="Courier New"/>
                <a:sym typeface="Courier New"/>
              </a:rPr>
              <a:t>            return Ulabel;</a:t>
            </a:r>
            <a:endParaRPr sz="1900"/>
          </a:p>
          <a:p>
            <a:pPr indent="0" lvl="0" marL="0" rtl="0" algn="l">
              <a:spcBef>
                <a:spcPts val="0"/>
              </a:spcBef>
              <a:spcAft>
                <a:spcPts val="0"/>
              </a:spcAft>
              <a:buNone/>
            </a:pPr>
            <a:r>
              <a:rPr lang="en-US" sz="1800">
                <a:latin typeface="Courier New"/>
                <a:ea typeface="Courier New"/>
                <a:cs typeface="Courier New"/>
                <a:sym typeface="Courier New"/>
              </a:rPr>
              <a:t>        } else {</a:t>
            </a:r>
            <a:endParaRPr sz="1900"/>
          </a:p>
          <a:p>
            <a:pPr indent="0" lvl="0" marL="0" rtl="0" algn="l">
              <a:spcBef>
                <a:spcPts val="0"/>
              </a:spcBef>
              <a:spcAft>
                <a:spcPts val="0"/>
              </a:spcAft>
              <a:buNone/>
            </a:pPr>
            <a:r>
              <a:rPr lang="en-US" sz="1800">
                <a:latin typeface="Courier New"/>
                <a:ea typeface="Courier New"/>
                <a:cs typeface="Courier New"/>
                <a:sym typeface="Courier New"/>
              </a:rPr>
              <a:t>            return info.getErrors().stream().toString();</a:t>
            </a:r>
            <a:endParaRPr sz="1900"/>
          </a:p>
          <a:p>
            <a:pPr indent="0" lvl="0" marL="0" rtl="0" algn="l">
              <a:spcBef>
                <a:spcPts val="0"/>
              </a:spcBef>
              <a:spcAft>
                <a:spcPts val="0"/>
              </a:spcAft>
              <a:buNone/>
            </a:pPr>
            <a:r>
              <a:rPr lang="en-US" sz="1800">
                <a:latin typeface="Courier New"/>
                <a:ea typeface="Courier New"/>
                <a:cs typeface="Courier New"/>
                <a:sym typeface="Courier New"/>
              </a:rPr>
              <a:t>        }</a:t>
            </a:r>
            <a:endParaRPr sz="1900"/>
          </a:p>
          <a:p>
            <a:pPr indent="0" lvl="0" marL="0" rtl="0" algn="l">
              <a:spcBef>
                <a:spcPts val="0"/>
              </a:spcBef>
              <a:spcAft>
                <a:spcPts val="0"/>
              </a:spcAft>
              <a:buNone/>
            </a:pPr>
            <a:r>
              <a:rPr lang="en-US" sz="1800">
                <a:latin typeface="Courier New"/>
                <a:ea typeface="Courier New"/>
                <a:cs typeface="Courier New"/>
                <a:sym typeface="Courier New"/>
              </a:rPr>
              <a:t>    }</a:t>
            </a:r>
            <a:endParaRPr sz="19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1" name="Shape 1781"/>
        <p:cNvGrpSpPr/>
        <p:nvPr/>
      </p:nvGrpSpPr>
      <p:grpSpPr>
        <a:xfrm>
          <a:off x="0" y="0"/>
          <a:ext cx="0" cy="0"/>
          <a:chOff x="0" y="0"/>
          <a:chExt cx="0" cy="0"/>
        </a:xfrm>
      </p:grpSpPr>
      <p:sp>
        <p:nvSpPr>
          <p:cNvPr id="1782" name="Google Shape;1782;p39"/>
          <p:cNvSpPr txBox="1"/>
          <p:nvPr>
            <p:ph type="title"/>
          </p:nvPr>
        </p:nvSpPr>
        <p:spPr>
          <a:xfrm>
            <a:off x="754032" y="2978337"/>
            <a:ext cx="10683935" cy="450663"/>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B3458"/>
              </a:buClr>
              <a:buSzPts val="2800"/>
              <a:buFont typeface="Arial"/>
              <a:buNone/>
            </a:pPr>
            <a:r>
              <a:rPr lang="en-US"/>
              <a:t>Validation de noms de domaine</a:t>
            </a:r>
            <a:endParaRPr/>
          </a:p>
        </p:txBody>
      </p:sp>
      <p:pic>
        <p:nvPicPr>
          <p:cNvPr id="1783" name="Google Shape;1783;p3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sp>
        <p:nvSpPr>
          <p:cNvPr id="1465" name="Google Shape;1465;p4"/>
          <p:cNvSpPr txBox="1"/>
          <p:nvPr>
            <p:ph type="title"/>
          </p:nvPr>
        </p:nvSpPr>
        <p:spPr>
          <a:xfrm>
            <a:off x="182880" y="48277"/>
            <a:ext cx="11084865" cy="54794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100"/>
              <a:t>Acceptation universelle des noms de domaine et adresses de courrier électronique</a:t>
            </a:r>
            <a:endParaRPr/>
          </a:p>
        </p:txBody>
      </p:sp>
      <p:sp>
        <p:nvSpPr>
          <p:cNvPr id="1466" name="Google Shape;1466;p4"/>
          <p:cNvSpPr/>
          <p:nvPr/>
        </p:nvSpPr>
        <p:spPr>
          <a:xfrm>
            <a:off x="926617" y="2150772"/>
            <a:ext cx="10327341" cy="26776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Objectif</a:t>
            </a:r>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Prise en charge de l’ensemble des noms de domaine et adresses de courrier électronique par toutes les applications logicielles.</a:t>
            </a:r>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Impact</a:t>
            </a:r>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Arial"/>
                <a:ea typeface="Arial"/>
                <a:cs typeface="Arial"/>
                <a:sym typeface="Arial"/>
              </a:rPr>
              <a:t>Promouvoir le choix du consommateur, renforcer la concurrence et fournir un accès plus large aux utilisateurs finaux.</a:t>
            </a:r>
            <a:endParaRPr/>
          </a:p>
        </p:txBody>
      </p:sp>
      <p:pic>
        <p:nvPicPr>
          <p:cNvPr id="1467" name="Google Shape;1467;p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8" name="Shape 1788"/>
        <p:cNvGrpSpPr/>
        <p:nvPr/>
      </p:nvGrpSpPr>
      <p:grpSpPr>
        <a:xfrm>
          <a:off x="0" y="0"/>
          <a:ext cx="0" cy="0"/>
          <a:chOff x="0" y="0"/>
          <a:chExt cx="0" cy="0"/>
        </a:xfrm>
      </p:grpSpPr>
      <p:sp>
        <p:nvSpPr>
          <p:cNvPr id="1789" name="Google Shape;1789;p4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Validation d’un nom de domaine</a:t>
            </a:r>
            <a:endParaRPr/>
          </a:p>
        </p:txBody>
      </p:sp>
      <p:sp>
        <p:nvSpPr>
          <p:cNvPr id="1790" name="Google Shape;1790;p40"/>
          <p:cNvSpPr txBox="1"/>
          <p:nvPr>
            <p:ph idx="1" type="body"/>
          </p:nvPr>
        </p:nvSpPr>
        <p:spPr>
          <a:xfrm>
            <a:off x="824441" y="1241613"/>
            <a:ext cx="10543117" cy="50513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Valider la s</a:t>
            </a:r>
            <a:r>
              <a:rPr lang="en-US"/>
              <a:t>yntaxe :</a:t>
            </a:r>
            <a:endParaRPr/>
          </a:p>
          <a:p>
            <a:pPr indent="-341313" lvl="1" marL="798513" rtl="0" algn="l">
              <a:lnSpc>
                <a:spcPct val="100000"/>
              </a:lnSpc>
              <a:spcBef>
                <a:spcPts val="500"/>
              </a:spcBef>
              <a:spcAft>
                <a:spcPts val="0"/>
              </a:spcAft>
              <a:buClr>
                <a:srgbClr val="000000"/>
              </a:buClr>
              <a:buSzPts val="1425"/>
              <a:buChar char="⚪"/>
            </a:pPr>
            <a:r>
              <a:rPr lang="en-US"/>
              <a:t>ASCII: RFC1035</a:t>
            </a:r>
            <a:endParaRPr/>
          </a:p>
          <a:p>
            <a:pPr indent="-341313" lvl="2" marL="1255713" rtl="0" algn="l">
              <a:lnSpc>
                <a:spcPct val="100000"/>
              </a:lnSpc>
              <a:spcBef>
                <a:spcPts val="500"/>
              </a:spcBef>
              <a:spcAft>
                <a:spcPts val="0"/>
              </a:spcAft>
              <a:buClr>
                <a:srgbClr val="000000"/>
              </a:buClr>
              <a:buSzPts val="1900"/>
              <a:buChar char="•"/>
            </a:pPr>
            <a:r>
              <a:rPr lang="en-US"/>
              <a:t>Composé de lettres, chiffres et trait d’union</a:t>
            </a:r>
            <a:endParaRPr/>
          </a:p>
          <a:p>
            <a:pPr indent="-341313" lvl="2" marL="1255713" rtl="0" algn="l">
              <a:lnSpc>
                <a:spcPct val="100000"/>
              </a:lnSpc>
              <a:spcBef>
                <a:spcPts val="500"/>
              </a:spcBef>
              <a:spcAft>
                <a:spcPts val="0"/>
              </a:spcAft>
              <a:buClr>
                <a:srgbClr val="000000"/>
              </a:buClr>
              <a:buSzPts val="1900"/>
              <a:buChar char="•"/>
            </a:pPr>
            <a:r>
              <a:rPr lang="en-US"/>
              <a:t>Longueur max de 255 octets, chaque étiquette pouvant contenir jusqu’à 63 octets.</a:t>
            </a:r>
            <a:endParaRPr/>
          </a:p>
          <a:p>
            <a:pPr indent="-341313" lvl="1" marL="798513" rtl="0" algn="l">
              <a:lnSpc>
                <a:spcPct val="100000"/>
              </a:lnSpc>
              <a:spcBef>
                <a:spcPts val="500"/>
              </a:spcBef>
              <a:spcAft>
                <a:spcPts val="0"/>
              </a:spcAft>
              <a:buClr>
                <a:srgbClr val="000000"/>
              </a:buClr>
              <a:buSzPts val="1425"/>
              <a:buChar char="⚪"/>
            </a:pPr>
            <a:r>
              <a:rPr lang="en-US"/>
              <a:t>IDN: IDNA2008 (les RFC 5890 à 5894)</a:t>
            </a:r>
            <a:endParaRPr/>
          </a:p>
          <a:p>
            <a:pPr indent="-341313" lvl="2" marL="1255713" rtl="0" algn="l">
              <a:lnSpc>
                <a:spcPct val="100000"/>
              </a:lnSpc>
              <a:spcBef>
                <a:spcPts val="500"/>
              </a:spcBef>
              <a:spcAft>
                <a:spcPts val="0"/>
              </a:spcAft>
              <a:buClr>
                <a:srgbClr val="000000"/>
              </a:buClr>
              <a:buSzPts val="1900"/>
              <a:buChar char="•"/>
            </a:pPr>
            <a:r>
              <a:rPr lang="en-US"/>
              <a:t>Étiquettes A valides</a:t>
            </a:r>
            <a:endParaRPr/>
          </a:p>
          <a:p>
            <a:pPr indent="-341313" lvl="2" marL="1255713" rtl="0" algn="l">
              <a:lnSpc>
                <a:spcPct val="100000"/>
              </a:lnSpc>
              <a:spcBef>
                <a:spcPts val="500"/>
              </a:spcBef>
              <a:spcAft>
                <a:spcPts val="0"/>
              </a:spcAft>
              <a:buClr>
                <a:srgbClr val="000000"/>
              </a:buClr>
              <a:buSzPts val="1900"/>
              <a:buChar char="•"/>
            </a:pPr>
            <a:r>
              <a:rPr lang="en-US"/>
              <a:t>Étiquettes U valides.</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791" name="Google Shape;1791;p4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p4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Validation d’un nom de domaine : Python</a:t>
            </a:r>
            <a:endParaRPr/>
          </a:p>
        </p:txBody>
      </p:sp>
      <p:pic>
        <p:nvPicPr>
          <p:cNvPr id="1797" name="Google Shape;1797;p41"/>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798" name="Google Shape;1798;p41"/>
          <p:cNvSpPr txBox="1"/>
          <p:nvPr/>
        </p:nvSpPr>
        <p:spPr>
          <a:xfrm>
            <a:off x="111264" y="653156"/>
            <a:ext cx="12040500" cy="3971100"/>
          </a:xfrm>
          <a:prstGeom prst="rect">
            <a:avLst/>
          </a:prstGeom>
          <a:solidFill>
            <a:srgbClr val="FFFFFF"/>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1800">
                <a:solidFill>
                  <a:srgbClr val="000080"/>
                </a:solidFill>
                <a:latin typeface="Courier New"/>
                <a:ea typeface="Courier New"/>
                <a:cs typeface="Courier New"/>
                <a:sym typeface="Courier New"/>
              </a:rPr>
              <a:t>import </a:t>
            </a:r>
            <a:r>
              <a:rPr lang="en-US" sz="1800">
                <a:latin typeface="Courier New"/>
                <a:ea typeface="Courier New"/>
                <a:cs typeface="Courier New"/>
                <a:sym typeface="Courier New"/>
              </a:rPr>
              <a:t>unicodedata </a:t>
            </a:r>
            <a:r>
              <a:rPr i="1" lang="en-US" sz="1800">
                <a:solidFill>
                  <a:srgbClr val="808080"/>
                </a:solidFill>
                <a:latin typeface="Courier New"/>
                <a:ea typeface="Courier New"/>
                <a:cs typeface="Courier New"/>
                <a:sym typeface="Courier New"/>
              </a:rPr>
              <a:t>#library for normalization</a:t>
            </a:r>
            <a:br>
              <a:rPr i="1" lang="en-US" sz="1800">
                <a:solidFill>
                  <a:srgbClr val="808080"/>
                </a:solidFill>
                <a:latin typeface="Courier New"/>
                <a:ea typeface="Courier New"/>
                <a:cs typeface="Courier New"/>
                <a:sym typeface="Courier New"/>
              </a:rPr>
            </a:br>
            <a:r>
              <a:rPr b="1" lang="en-US" sz="1800">
                <a:solidFill>
                  <a:srgbClr val="000080"/>
                </a:solidFill>
                <a:latin typeface="Courier New"/>
                <a:ea typeface="Courier New"/>
                <a:cs typeface="Courier New"/>
                <a:sym typeface="Courier New"/>
              </a:rPr>
              <a:t>import </a:t>
            </a:r>
            <a:r>
              <a:rPr lang="en-US" sz="1800">
                <a:latin typeface="Courier New"/>
                <a:ea typeface="Courier New"/>
                <a:cs typeface="Courier New"/>
                <a:sym typeface="Courier New"/>
              </a:rPr>
              <a:t>idna        </a:t>
            </a:r>
            <a:r>
              <a:rPr i="1" lang="en-US" sz="1800">
                <a:solidFill>
                  <a:srgbClr val="808080"/>
                </a:solidFill>
                <a:latin typeface="Courier New"/>
                <a:ea typeface="Courier New"/>
                <a:cs typeface="Courier New"/>
                <a:sym typeface="Courier New"/>
              </a:rPr>
              <a:t>#library for conversion</a:t>
            </a:r>
            <a:br>
              <a:rPr i="1" lang="en-US" sz="1800">
                <a:solidFill>
                  <a:srgbClr val="808080"/>
                </a:solidFill>
                <a:latin typeface="Courier New"/>
                <a:ea typeface="Courier New"/>
                <a:cs typeface="Courier New"/>
                <a:sym typeface="Courier New"/>
              </a:rPr>
            </a:br>
            <a:r>
              <a:rPr lang="en-US" sz="1800">
                <a:latin typeface="Courier New"/>
                <a:ea typeface="Courier New"/>
                <a:cs typeface="Courier New"/>
                <a:sym typeface="Courier New"/>
              </a:rPr>
              <a:t>domainName = </a:t>
            </a:r>
            <a:r>
              <a:rPr b="1" lang="en-US" sz="1800">
                <a:solidFill>
                  <a:srgbClr val="008080"/>
                </a:solidFill>
                <a:latin typeface="Courier New"/>
                <a:ea typeface="Courier New"/>
                <a:cs typeface="Courier New"/>
                <a:sym typeface="Courier New"/>
              </a:rPr>
              <a:t>'صحة.مصر'</a:t>
            </a:r>
            <a:br>
              <a:rPr b="1" lang="en-US" sz="1800">
                <a:solidFill>
                  <a:srgbClr val="008080"/>
                </a:solidFill>
                <a:latin typeface="Courier New"/>
                <a:ea typeface="Courier New"/>
                <a:cs typeface="Courier New"/>
                <a:sym typeface="Courier New"/>
              </a:rPr>
            </a:br>
            <a:r>
              <a:rPr b="1" lang="en-US" sz="1800">
                <a:solidFill>
                  <a:srgbClr val="000080"/>
                </a:solidFill>
                <a:latin typeface="Courier New"/>
                <a:ea typeface="Courier New"/>
                <a:cs typeface="Courier New"/>
                <a:sym typeface="Courier New"/>
              </a:rPr>
              <a:t>try</a:t>
            </a:r>
            <a:r>
              <a:rPr lang="en-US" sz="1800">
                <a:latin typeface="Courier New"/>
                <a:ea typeface="Courier New"/>
                <a:cs typeface="Courier New"/>
                <a:sym typeface="Courier New"/>
              </a:rPr>
              <a:t>:</a:t>
            </a:r>
            <a:br>
              <a:rPr lang="en-US" sz="1800">
                <a:latin typeface="Courier New"/>
                <a:ea typeface="Courier New"/>
                <a:cs typeface="Courier New"/>
                <a:sym typeface="Courier New"/>
              </a:rPr>
            </a:br>
            <a:r>
              <a:rPr lang="en-US" sz="1800">
                <a:latin typeface="Courier New"/>
                <a:ea typeface="Courier New"/>
                <a:cs typeface="Courier New"/>
                <a:sym typeface="Courier New"/>
              </a:rPr>
              <a:t>    domainName_normalized = unicodedata.normalize(</a:t>
            </a:r>
            <a:r>
              <a:rPr b="1" lang="en-US" sz="1800">
                <a:solidFill>
                  <a:srgbClr val="008080"/>
                </a:solidFill>
                <a:latin typeface="Courier New"/>
                <a:ea typeface="Courier New"/>
                <a:cs typeface="Courier New"/>
                <a:sym typeface="Courier New"/>
              </a:rPr>
              <a:t>'NFC'</a:t>
            </a:r>
            <a:r>
              <a:rPr lang="en-US" sz="1800">
                <a:latin typeface="Courier New"/>
                <a:ea typeface="Courier New"/>
                <a:cs typeface="Courier New"/>
                <a:sym typeface="Courier New"/>
              </a:rPr>
              <a:t>, domainName) </a:t>
            </a:r>
            <a:r>
              <a:rPr i="1" lang="en-US" sz="1800">
                <a:solidFill>
                  <a:srgbClr val="808080"/>
                </a:solidFill>
                <a:latin typeface="Courier New"/>
                <a:ea typeface="Courier New"/>
                <a:cs typeface="Courier New"/>
                <a:sym typeface="Courier New"/>
              </a:rPr>
              <a:t>#normalize to NFC</a:t>
            </a:r>
            <a:br>
              <a:rPr i="1" lang="en-US" sz="1800">
                <a:solidFill>
                  <a:srgbClr val="808080"/>
                </a:solidFill>
                <a:latin typeface="Courier New"/>
                <a:ea typeface="Courier New"/>
                <a:cs typeface="Courier New"/>
                <a:sym typeface="Courier New"/>
              </a:rPr>
            </a:br>
            <a:r>
              <a:rPr i="1" lang="en-US" sz="1800">
                <a:solidFill>
                  <a:srgbClr val="808080"/>
                </a:solidFill>
                <a:latin typeface="Courier New"/>
                <a:ea typeface="Courier New"/>
                <a:cs typeface="Courier New"/>
                <a:sym typeface="Courier New"/>
              </a:rPr>
              <a:t>    </a:t>
            </a:r>
            <a:r>
              <a:rPr lang="en-US" sz="1800">
                <a:solidFill>
                  <a:srgbClr val="000080"/>
                </a:solidFill>
                <a:latin typeface="Courier New"/>
                <a:ea typeface="Courier New"/>
                <a:cs typeface="Courier New"/>
                <a:sym typeface="Courier New"/>
              </a:rPr>
              <a:t>print</a:t>
            </a:r>
            <a:r>
              <a:rPr lang="en-US" sz="1800">
                <a:latin typeface="Courier New"/>
                <a:ea typeface="Courier New"/>
                <a:cs typeface="Courier New"/>
                <a:sym typeface="Courier New"/>
              </a:rPr>
              <a:t>(domainName_normalized)</a:t>
            </a:r>
            <a:endParaRPr sz="1800">
              <a:latin typeface="Courier New"/>
              <a:ea typeface="Courier New"/>
              <a:cs typeface="Courier New"/>
              <a:sym typeface="Courier New"/>
            </a:endParaRPr>
          </a:p>
          <a:p>
            <a:pPr indent="0" lvl="0" marL="0" rtl="0" algn="l">
              <a:spcBef>
                <a:spcPts val="0"/>
              </a:spcBef>
              <a:spcAft>
                <a:spcPts val="0"/>
              </a:spcAft>
              <a:buNone/>
            </a:pPr>
            <a:r>
              <a:rPr i="1" lang="en-US" sz="1800">
                <a:solidFill>
                  <a:srgbClr val="808080"/>
                </a:solidFill>
                <a:latin typeface="Courier New"/>
                <a:ea typeface="Courier New"/>
                <a:cs typeface="Courier New"/>
                <a:sym typeface="Courier New"/>
              </a:rPr>
              <a:t>    #U-label to A-label</a:t>
            </a:r>
            <a:br>
              <a:rPr lang="en-US" sz="1800">
                <a:latin typeface="Courier New"/>
                <a:ea typeface="Courier New"/>
                <a:cs typeface="Courier New"/>
                <a:sym typeface="Courier New"/>
              </a:rPr>
            </a:br>
            <a:r>
              <a:rPr lang="en-US" sz="1800">
                <a:latin typeface="Courier New"/>
                <a:ea typeface="Courier New"/>
                <a:cs typeface="Courier New"/>
                <a:sym typeface="Courier New"/>
              </a:rPr>
              <a:t>    domainName_alabel = idna.encode(domainName_normalized).decode(</a:t>
            </a:r>
            <a:r>
              <a:rPr b="1" lang="en-US" sz="1800">
                <a:solidFill>
                  <a:srgbClr val="008080"/>
                </a:solidFill>
                <a:latin typeface="Courier New"/>
                <a:ea typeface="Courier New"/>
                <a:cs typeface="Courier New"/>
                <a:sym typeface="Courier New"/>
              </a:rPr>
              <a:t>"ascii"</a:t>
            </a:r>
            <a:r>
              <a:rPr lang="en-US" sz="1800">
                <a:latin typeface="Courier New"/>
                <a:ea typeface="Courier New"/>
                <a:cs typeface="Courier New"/>
                <a:sym typeface="Courier New"/>
              </a:rPr>
              <a:t>)</a:t>
            </a:r>
            <a:br>
              <a:rPr i="1" lang="en-US" sz="1800">
                <a:solidFill>
                  <a:srgbClr val="808080"/>
                </a:solidFill>
                <a:latin typeface="Courier New"/>
                <a:ea typeface="Courier New"/>
                <a:cs typeface="Courier New"/>
                <a:sym typeface="Courier New"/>
              </a:rPr>
            </a:br>
            <a:r>
              <a:rPr i="1" lang="en-US" sz="1800">
                <a:solidFill>
                  <a:srgbClr val="808080"/>
                </a:solidFill>
                <a:latin typeface="Courier New"/>
                <a:ea typeface="Courier New"/>
                <a:cs typeface="Courier New"/>
                <a:sym typeface="Courier New"/>
              </a:rPr>
              <a:t>    </a:t>
            </a:r>
            <a:r>
              <a:rPr lang="en-US" sz="1800">
                <a:solidFill>
                  <a:srgbClr val="000080"/>
                </a:solidFill>
                <a:latin typeface="Courier New"/>
                <a:ea typeface="Courier New"/>
                <a:cs typeface="Courier New"/>
                <a:sym typeface="Courier New"/>
              </a:rPr>
              <a:t>print</a:t>
            </a:r>
            <a:r>
              <a:rPr lang="en-US" sz="1800">
                <a:latin typeface="Courier New"/>
                <a:ea typeface="Courier New"/>
                <a:cs typeface="Courier New"/>
                <a:sym typeface="Courier New"/>
              </a:rPr>
              <a:t>(domainName_alabel)</a:t>
            </a:r>
            <a:br>
              <a:rPr lang="en-US" sz="1800">
                <a:latin typeface="Courier New"/>
                <a:ea typeface="Courier New"/>
                <a:cs typeface="Courier New"/>
                <a:sym typeface="Courier New"/>
              </a:rPr>
            </a:br>
            <a:r>
              <a:rPr b="1" lang="en-US" sz="1800">
                <a:solidFill>
                  <a:srgbClr val="000080"/>
                </a:solidFill>
                <a:latin typeface="Courier New"/>
                <a:ea typeface="Courier New"/>
                <a:cs typeface="Courier New"/>
                <a:sym typeface="Courier New"/>
              </a:rPr>
              <a:t>except </a:t>
            </a:r>
            <a:r>
              <a:rPr lang="en-US" sz="1800">
                <a:latin typeface="Courier New"/>
                <a:ea typeface="Courier New"/>
                <a:cs typeface="Courier New"/>
                <a:sym typeface="Courier New"/>
              </a:rPr>
              <a:t>idna.IDNAError </a:t>
            </a:r>
            <a:r>
              <a:rPr b="1" lang="en-US" sz="1800">
                <a:solidFill>
                  <a:srgbClr val="000080"/>
                </a:solidFill>
                <a:latin typeface="Courier New"/>
                <a:ea typeface="Courier New"/>
                <a:cs typeface="Courier New"/>
                <a:sym typeface="Courier New"/>
              </a:rPr>
              <a:t>as </a:t>
            </a:r>
            <a:r>
              <a:rPr lang="en-US" sz="1800">
                <a:latin typeface="Courier New"/>
                <a:ea typeface="Courier New"/>
                <a:cs typeface="Courier New"/>
                <a:sym typeface="Courier New"/>
              </a:rPr>
              <a:t>e:</a:t>
            </a:r>
            <a:br>
              <a:rPr lang="en-US" sz="1800">
                <a:latin typeface="Courier New"/>
                <a:ea typeface="Courier New"/>
                <a:cs typeface="Courier New"/>
                <a:sym typeface="Courier New"/>
              </a:rPr>
            </a:br>
            <a:r>
              <a:rPr i="1" lang="en-US" sz="1800">
                <a:solidFill>
                  <a:srgbClr val="808080"/>
                </a:solidFill>
                <a:latin typeface="Courier New"/>
                <a:ea typeface="Courier New"/>
                <a:cs typeface="Courier New"/>
                <a:sym typeface="Courier New"/>
              </a:rPr>
              <a:t>#invalid domain as per IDNA 2008</a:t>
            </a:r>
            <a:r>
              <a:rPr lang="en-US" sz="1800">
                <a:latin typeface="Courier New"/>
                <a:ea typeface="Courier New"/>
                <a:cs typeface="Courier New"/>
                <a:sym typeface="Courier New"/>
              </a:rPr>
              <a:t>        </a:t>
            </a:r>
            <a:endParaRPr sz="1800">
              <a:latin typeface="Courier New"/>
              <a:ea typeface="Courier New"/>
              <a:cs typeface="Courier New"/>
              <a:sym typeface="Courier New"/>
            </a:endParaRPr>
          </a:p>
          <a:p>
            <a:pPr indent="0" lvl="0" marL="0" rtl="0" algn="l">
              <a:spcBef>
                <a:spcPts val="0"/>
              </a:spcBef>
              <a:spcAft>
                <a:spcPts val="0"/>
              </a:spcAft>
              <a:buNone/>
            </a:pPr>
            <a:r>
              <a:rPr lang="en-US" sz="1800">
                <a:solidFill>
                  <a:srgbClr val="000080"/>
                </a:solidFill>
                <a:latin typeface="Courier New"/>
                <a:ea typeface="Courier New"/>
                <a:cs typeface="Courier New"/>
                <a:sym typeface="Courier New"/>
              </a:rPr>
              <a:t>print</a:t>
            </a:r>
            <a:r>
              <a:rPr lang="en-US" sz="1800">
                <a:latin typeface="Courier New"/>
                <a:ea typeface="Courier New"/>
                <a:cs typeface="Courier New"/>
                <a:sym typeface="Courier New"/>
              </a:rPr>
              <a:t>(</a:t>
            </a:r>
            <a:r>
              <a:rPr b="1" lang="en-US" sz="1800">
                <a:solidFill>
                  <a:srgbClr val="008080"/>
                </a:solidFill>
                <a:latin typeface="Courier New"/>
                <a:ea typeface="Courier New"/>
                <a:cs typeface="Courier New"/>
                <a:sym typeface="Courier New"/>
              </a:rPr>
              <a:t>"Domain '{domainName}' is invalid: {e}"</a:t>
            </a:r>
            <a:r>
              <a:rPr lang="en-US" sz="1800">
                <a:latin typeface="Courier New"/>
                <a:ea typeface="Courier New"/>
                <a:cs typeface="Courier New"/>
                <a:sym typeface="Courier New"/>
              </a:rPr>
              <a:t>)</a:t>
            </a:r>
            <a:br>
              <a:rPr i="1" lang="en-US" sz="1800">
                <a:solidFill>
                  <a:srgbClr val="808080"/>
                </a:solidFill>
                <a:latin typeface="Courier New"/>
                <a:ea typeface="Courier New"/>
                <a:cs typeface="Courier New"/>
                <a:sym typeface="Courier New"/>
              </a:rPr>
            </a:br>
            <a:r>
              <a:rPr b="1" lang="en-US" sz="1800">
                <a:solidFill>
                  <a:srgbClr val="000080"/>
                </a:solidFill>
                <a:latin typeface="Courier New"/>
                <a:ea typeface="Courier New"/>
                <a:cs typeface="Courier New"/>
                <a:sym typeface="Courier New"/>
              </a:rPr>
              <a:t>except </a:t>
            </a:r>
            <a:r>
              <a:rPr lang="en-US" sz="1800">
                <a:solidFill>
                  <a:srgbClr val="000080"/>
                </a:solidFill>
                <a:latin typeface="Courier New"/>
                <a:ea typeface="Courier New"/>
                <a:cs typeface="Courier New"/>
                <a:sym typeface="Courier New"/>
              </a:rPr>
              <a:t>Exception </a:t>
            </a:r>
            <a:r>
              <a:rPr b="1" lang="en-US" sz="1800">
                <a:solidFill>
                  <a:srgbClr val="000080"/>
                </a:solidFill>
                <a:latin typeface="Courier New"/>
                <a:ea typeface="Courier New"/>
                <a:cs typeface="Courier New"/>
                <a:sym typeface="Courier New"/>
              </a:rPr>
              <a:t>as </a:t>
            </a:r>
            <a:r>
              <a:rPr lang="en-US" sz="1800">
                <a:latin typeface="Courier New"/>
                <a:ea typeface="Courier New"/>
                <a:cs typeface="Courier New"/>
                <a:sym typeface="Courier New"/>
              </a:rPr>
              <a:t>e:</a:t>
            </a:r>
            <a:br>
              <a:rPr lang="en-US" sz="1800">
                <a:latin typeface="Courier New"/>
                <a:ea typeface="Courier New"/>
                <a:cs typeface="Courier New"/>
                <a:sym typeface="Courier New"/>
              </a:rPr>
            </a:br>
            <a:r>
              <a:rPr lang="en-US" sz="1800">
                <a:latin typeface="Courier New"/>
                <a:ea typeface="Courier New"/>
                <a:cs typeface="Courier New"/>
                <a:sym typeface="Courier New"/>
              </a:rPr>
              <a:t>      </a:t>
            </a:r>
            <a:r>
              <a:rPr lang="en-US" sz="1800">
                <a:solidFill>
                  <a:srgbClr val="000080"/>
                </a:solidFill>
                <a:latin typeface="Courier New"/>
                <a:ea typeface="Courier New"/>
                <a:cs typeface="Courier New"/>
                <a:sym typeface="Courier New"/>
              </a:rPr>
              <a:t>print</a:t>
            </a:r>
            <a:r>
              <a:rPr lang="en-US" sz="1800">
                <a:latin typeface="Courier New"/>
                <a:ea typeface="Courier New"/>
                <a:cs typeface="Courier New"/>
                <a:sym typeface="Courier New"/>
              </a:rPr>
              <a:t>(</a:t>
            </a:r>
            <a:r>
              <a:rPr b="1" lang="en-US" sz="1800">
                <a:solidFill>
                  <a:srgbClr val="008080"/>
                </a:solidFill>
                <a:latin typeface="Courier New"/>
                <a:ea typeface="Courier New"/>
                <a:cs typeface="Courier New"/>
                <a:sym typeface="Courier New"/>
              </a:rPr>
              <a:t>"ERROR: {e}"</a:t>
            </a:r>
            <a:r>
              <a:rPr lang="en-US" sz="1800">
                <a:latin typeface="Courier New"/>
                <a:ea typeface="Courier New"/>
                <a:cs typeface="Courier New"/>
                <a:sym typeface="Courier New"/>
              </a:rPr>
              <a:t>)</a:t>
            </a:r>
            <a:endParaRPr sz="1800">
              <a:solidFill>
                <a:srgbClr val="0A1F24"/>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2" name="Shape 1802"/>
        <p:cNvGrpSpPr/>
        <p:nvPr/>
      </p:nvGrpSpPr>
      <p:grpSpPr>
        <a:xfrm>
          <a:off x="0" y="0"/>
          <a:ext cx="0" cy="0"/>
          <a:chOff x="0" y="0"/>
          <a:chExt cx="0" cy="0"/>
        </a:xfrm>
      </p:grpSpPr>
      <p:sp>
        <p:nvSpPr>
          <p:cNvPr id="1803" name="Google Shape;1803;p4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Validation d’un nom de domaine : Java</a:t>
            </a:r>
            <a:endParaRPr/>
          </a:p>
        </p:txBody>
      </p:sp>
      <p:pic>
        <p:nvPicPr>
          <p:cNvPr id="1804" name="Google Shape;1804;p4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805" name="Google Shape;1805;p42"/>
          <p:cNvSpPr txBox="1"/>
          <p:nvPr/>
        </p:nvSpPr>
        <p:spPr>
          <a:xfrm>
            <a:off x="420624" y="748145"/>
            <a:ext cx="11724300" cy="5289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800">
                <a:latin typeface="Courier New"/>
                <a:ea typeface="Courier New"/>
                <a:cs typeface="Courier New"/>
                <a:sym typeface="Courier New"/>
              </a:rPr>
              <a:t>import com.ibm.icu.text.IDNA;</a:t>
            </a:r>
            <a:endParaRPr sz="1900"/>
          </a:p>
          <a:p>
            <a:pPr indent="0" lvl="0" marL="0" rtl="0" algn="l">
              <a:spcBef>
                <a:spcPts val="0"/>
              </a:spcBef>
              <a:spcAft>
                <a:spcPts val="0"/>
              </a:spcAft>
              <a:buNone/>
            </a:pPr>
            <a:r>
              <a:rPr lang="en-US" sz="1800">
                <a:latin typeface="Courier New"/>
                <a:ea typeface="Courier New"/>
                <a:cs typeface="Courier New"/>
                <a:sym typeface="Courier New"/>
              </a:rPr>
              <a:t>public static boolean isValidDomain(String DomainName) {</a:t>
            </a:r>
            <a:endParaRPr sz="1900"/>
          </a:p>
          <a:p>
            <a:pPr indent="0" lvl="0" marL="0" rtl="0" algn="l">
              <a:spcBef>
                <a:spcPts val="0"/>
              </a:spcBef>
              <a:spcAft>
                <a:spcPts val="0"/>
              </a:spcAft>
              <a:buNone/>
            </a:pPr>
            <a:r>
              <a:rPr lang="en-US" sz="1800">
                <a:latin typeface="Courier New"/>
                <a:ea typeface="Courier New"/>
                <a:cs typeface="Courier New"/>
                <a:sym typeface="Courier New"/>
              </a:rPr>
              <a:t>        String Alabel = "";</a:t>
            </a:r>
            <a:endParaRPr sz="1900"/>
          </a:p>
          <a:p>
            <a:pPr indent="0" lvl="0" marL="0" rtl="0" algn="l">
              <a:spcBef>
                <a:spcPts val="0"/>
              </a:spcBef>
              <a:spcAft>
                <a:spcPts val="0"/>
              </a:spcAft>
              <a:buNone/>
            </a:pPr>
            <a:r>
              <a:rPr lang="en-US" sz="1800">
                <a:latin typeface="Courier New"/>
                <a:ea typeface="Courier New"/>
                <a:cs typeface="Courier New"/>
                <a:sym typeface="Courier New"/>
              </a:rPr>
              <a:t>        final IDNA idnaInstance = IDNA.getUTS46Instance(IDNA.NONTRANSITIONAL_TO_ASCII</a:t>
            </a:r>
            <a:endParaRPr sz="1900"/>
          </a:p>
          <a:p>
            <a:pPr indent="0" lvl="0" marL="0" rtl="0" algn="l">
              <a:spcBef>
                <a:spcPts val="0"/>
              </a:spcBef>
              <a:spcAft>
                <a:spcPts val="0"/>
              </a:spcAft>
              <a:buNone/>
            </a:pPr>
            <a:r>
              <a:rPr lang="en-US" sz="1800">
                <a:latin typeface="Courier New"/>
                <a:ea typeface="Courier New"/>
                <a:cs typeface="Courier New"/>
                <a:sym typeface="Courier New"/>
              </a:rPr>
              <a:t>                | IDNA.CHECK_BIDI</a:t>
            </a:r>
            <a:endParaRPr sz="1900"/>
          </a:p>
          <a:p>
            <a:pPr indent="0" lvl="0" marL="0" rtl="0" algn="l">
              <a:spcBef>
                <a:spcPts val="0"/>
              </a:spcBef>
              <a:spcAft>
                <a:spcPts val="0"/>
              </a:spcAft>
              <a:buNone/>
            </a:pPr>
            <a:r>
              <a:rPr lang="en-US" sz="1800">
                <a:latin typeface="Courier New"/>
                <a:ea typeface="Courier New"/>
                <a:cs typeface="Courier New"/>
                <a:sym typeface="Courier New"/>
              </a:rPr>
              <a:t>                | IDNA.CHECK_CONTEXTJ</a:t>
            </a:r>
            <a:endParaRPr sz="1900"/>
          </a:p>
          <a:p>
            <a:pPr indent="0" lvl="0" marL="0" rtl="0" algn="l">
              <a:spcBef>
                <a:spcPts val="0"/>
              </a:spcBef>
              <a:spcAft>
                <a:spcPts val="0"/>
              </a:spcAft>
              <a:buNone/>
            </a:pPr>
            <a:r>
              <a:rPr lang="en-US" sz="1800">
                <a:latin typeface="Courier New"/>
                <a:ea typeface="Courier New"/>
                <a:cs typeface="Courier New"/>
                <a:sym typeface="Courier New"/>
              </a:rPr>
              <a:t>                | IDNA.CHECK_CONTEXTO</a:t>
            </a:r>
            <a:endParaRPr sz="1900"/>
          </a:p>
          <a:p>
            <a:pPr indent="0" lvl="0" marL="0" rtl="0" algn="l">
              <a:spcBef>
                <a:spcPts val="0"/>
              </a:spcBef>
              <a:spcAft>
                <a:spcPts val="0"/>
              </a:spcAft>
              <a:buNone/>
            </a:pPr>
            <a:r>
              <a:rPr lang="en-US" sz="1800">
                <a:latin typeface="Courier New"/>
                <a:ea typeface="Courier New"/>
                <a:cs typeface="Courier New"/>
                <a:sym typeface="Courier New"/>
              </a:rPr>
              <a:t>                | IDNA.USE_STD3_RULES);</a:t>
            </a:r>
            <a:endParaRPr sz="1900"/>
          </a:p>
          <a:p>
            <a:pPr indent="0" lvl="0" marL="0" rtl="0" algn="l">
              <a:spcBef>
                <a:spcPts val="0"/>
              </a:spcBef>
              <a:spcAft>
                <a:spcPts val="0"/>
              </a:spcAft>
              <a:buNone/>
            </a:pPr>
            <a:r>
              <a:t/>
            </a:r>
            <a:endParaRPr sz="1800">
              <a:latin typeface="Courier New"/>
              <a:ea typeface="Courier New"/>
              <a:cs typeface="Courier New"/>
              <a:sym typeface="Courier New"/>
            </a:endParaRPr>
          </a:p>
          <a:p>
            <a:pPr indent="0" lvl="0" marL="0" rtl="0" algn="l">
              <a:spcBef>
                <a:spcPts val="0"/>
              </a:spcBef>
              <a:spcAft>
                <a:spcPts val="0"/>
              </a:spcAft>
              <a:buNone/>
            </a:pPr>
            <a:r>
              <a:rPr lang="en-US" sz="1800">
                <a:latin typeface="Courier New"/>
                <a:ea typeface="Courier New"/>
                <a:cs typeface="Courier New"/>
                <a:sym typeface="Courier New"/>
              </a:rPr>
              <a:t>        StringBuilder output = new StringBuilder();</a:t>
            </a:r>
            <a:endParaRPr sz="1900"/>
          </a:p>
          <a:p>
            <a:pPr indent="0" lvl="0" marL="0" rtl="0" algn="l">
              <a:spcBef>
                <a:spcPts val="0"/>
              </a:spcBef>
              <a:spcAft>
                <a:spcPts val="0"/>
              </a:spcAft>
              <a:buNone/>
            </a:pPr>
            <a:r>
              <a:rPr lang="en-US" sz="1800">
                <a:latin typeface="Courier New"/>
                <a:ea typeface="Courier New"/>
                <a:cs typeface="Courier New"/>
                <a:sym typeface="Courier New"/>
              </a:rPr>
              <a:t>        IDNA.Info info = new IDNA.Info();</a:t>
            </a:r>
            <a:endParaRPr sz="1900"/>
          </a:p>
          <a:p>
            <a:pPr indent="0" lvl="0" marL="0" rtl="0" algn="l">
              <a:spcBef>
                <a:spcPts val="0"/>
              </a:spcBef>
              <a:spcAft>
                <a:spcPts val="0"/>
              </a:spcAft>
              <a:buNone/>
            </a:pPr>
            <a:r>
              <a:rPr lang="en-US" sz="1800">
                <a:latin typeface="Courier New"/>
                <a:ea typeface="Courier New"/>
                <a:cs typeface="Courier New"/>
                <a:sym typeface="Courier New"/>
              </a:rPr>
              <a:t>        idnaInstance.nameToASCII(DomainName, output, info);</a:t>
            </a:r>
            <a:endParaRPr sz="1900"/>
          </a:p>
          <a:p>
            <a:pPr indent="0" lvl="0" marL="0" rtl="0" algn="l">
              <a:spcBef>
                <a:spcPts val="0"/>
              </a:spcBef>
              <a:spcAft>
                <a:spcPts val="0"/>
              </a:spcAft>
              <a:buNone/>
            </a:pPr>
            <a:r>
              <a:rPr lang="en-US" sz="1800">
                <a:latin typeface="Courier New"/>
                <a:ea typeface="Courier New"/>
                <a:cs typeface="Courier New"/>
                <a:sym typeface="Courier New"/>
              </a:rPr>
              <a:t>        Alabel = output.toString();</a:t>
            </a:r>
            <a:endParaRPr sz="1900"/>
          </a:p>
          <a:p>
            <a:pPr indent="0" lvl="0" marL="0" rtl="0" algn="l">
              <a:spcBef>
                <a:spcPts val="0"/>
              </a:spcBef>
              <a:spcAft>
                <a:spcPts val="0"/>
              </a:spcAft>
              <a:buNone/>
            </a:pPr>
            <a:r>
              <a:rPr lang="en-US" sz="1800">
                <a:latin typeface="Courier New"/>
                <a:ea typeface="Courier New"/>
                <a:cs typeface="Courier New"/>
                <a:sym typeface="Courier New"/>
              </a:rPr>
              <a:t>        if (!info.hasErrors()) {</a:t>
            </a:r>
            <a:endParaRPr sz="1900"/>
          </a:p>
          <a:p>
            <a:pPr indent="0" lvl="0" marL="0" rtl="0" algn="l">
              <a:spcBef>
                <a:spcPts val="0"/>
              </a:spcBef>
              <a:spcAft>
                <a:spcPts val="0"/>
              </a:spcAft>
              <a:buNone/>
            </a:pPr>
            <a:r>
              <a:rPr lang="en-US" sz="1800">
                <a:latin typeface="Courier New"/>
                <a:ea typeface="Courier New"/>
                <a:cs typeface="Courier New"/>
                <a:sym typeface="Courier New"/>
              </a:rPr>
              <a:t>            return true;</a:t>
            </a:r>
            <a:endParaRPr sz="1900"/>
          </a:p>
          <a:p>
            <a:pPr indent="0" lvl="0" marL="0" rtl="0" algn="l">
              <a:spcBef>
                <a:spcPts val="0"/>
              </a:spcBef>
              <a:spcAft>
                <a:spcPts val="0"/>
              </a:spcAft>
              <a:buNone/>
            </a:pPr>
            <a:r>
              <a:rPr lang="en-US" sz="1800">
                <a:latin typeface="Courier New"/>
                <a:ea typeface="Courier New"/>
                <a:cs typeface="Courier New"/>
                <a:sym typeface="Courier New"/>
              </a:rPr>
              <a:t>        } else {</a:t>
            </a:r>
            <a:endParaRPr sz="1900"/>
          </a:p>
          <a:p>
            <a:pPr indent="0" lvl="0" marL="0" rtl="0" algn="l">
              <a:spcBef>
                <a:spcPts val="0"/>
              </a:spcBef>
              <a:spcAft>
                <a:spcPts val="0"/>
              </a:spcAft>
              <a:buNone/>
            </a:pPr>
            <a:r>
              <a:rPr lang="en-US" sz="1800">
                <a:latin typeface="Courier New"/>
                <a:ea typeface="Courier New"/>
                <a:cs typeface="Courier New"/>
                <a:sym typeface="Courier New"/>
              </a:rPr>
              <a:t>            //Conversion fails</a:t>
            </a:r>
            <a:endParaRPr sz="1900"/>
          </a:p>
          <a:p>
            <a:pPr indent="0" lvl="0" marL="0" rtl="0" algn="l">
              <a:spcBef>
                <a:spcPts val="0"/>
              </a:spcBef>
              <a:spcAft>
                <a:spcPts val="0"/>
              </a:spcAft>
              <a:buNone/>
            </a:pPr>
            <a:r>
              <a:rPr lang="en-US" sz="1800">
                <a:latin typeface="Courier New"/>
                <a:ea typeface="Courier New"/>
                <a:cs typeface="Courier New"/>
                <a:sym typeface="Courier New"/>
              </a:rPr>
              <a:t>            return false;</a:t>
            </a:r>
            <a:endParaRPr sz="1900"/>
          </a:p>
          <a:p>
            <a:pPr indent="0" lvl="0" marL="0" rtl="0" algn="l">
              <a:spcBef>
                <a:spcPts val="0"/>
              </a:spcBef>
              <a:spcAft>
                <a:spcPts val="0"/>
              </a:spcAft>
              <a:buNone/>
            </a:pPr>
            <a:r>
              <a:rPr lang="en-US" sz="1800">
                <a:latin typeface="Courier New"/>
                <a:ea typeface="Courier New"/>
                <a:cs typeface="Courier New"/>
                <a:sym typeface="Courier New"/>
              </a:rPr>
              <a:t>        }</a:t>
            </a:r>
            <a:endParaRPr sz="1900"/>
          </a:p>
          <a:p>
            <a:pPr indent="0" lvl="0" marL="0" rtl="0" algn="l">
              <a:spcBef>
                <a:spcPts val="0"/>
              </a:spcBef>
              <a:spcAft>
                <a:spcPts val="0"/>
              </a:spcAft>
              <a:buNone/>
            </a:pPr>
            <a:r>
              <a:t/>
            </a:r>
            <a:endParaRPr sz="1800">
              <a:latin typeface="Courier New"/>
              <a:ea typeface="Courier New"/>
              <a:cs typeface="Courier New"/>
              <a:sym typeface="Courier New"/>
            </a:endParaRPr>
          </a:p>
          <a:p>
            <a:pPr indent="0" lvl="0" marL="0" rtl="0" algn="l">
              <a:spcBef>
                <a:spcPts val="0"/>
              </a:spcBef>
              <a:spcAft>
                <a:spcPts val="0"/>
              </a:spcAft>
              <a:buNone/>
            </a:pPr>
            <a:r>
              <a:rPr lang="en-US" sz="1800">
                <a:latin typeface="Courier New"/>
                <a:ea typeface="Courier New"/>
                <a:cs typeface="Courier New"/>
                <a:sym typeface="Courier New"/>
              </a:rPr>
              <a:t>    } </a:t>
            </a:r>
            <a:endParaRPr sz="1900"/>
          </a:p>
          <a:p>
            <a:pPr indent="0" lvl="0" marL="0" rtl="0" algn="l">
              <a:spcBef>
                <a:spcPts val="2000"/>
              </a:spcBef>
              <a:spcAft>
                <a:spcPts val="0"/>
              </a:spcAft>
              <a:buNone/>
            </a:pPr>
            <a:r>
              <a:t/>
            </a:r>
            <a:endParaRPr sz="1800">
              <a:latin typeface="Courier New"/>
              <a:ea typeface="Courier New"/>
              <a:cs typeface="Courier New"/>
              <a:sym typeface="Courier New"/>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sp>
        <p:nvSpPr>
          <p:cNvPr id="1810" name="Google Shape;1810;p43"/>
          <p:cNvSpPr txBox="1"/>
          <p:nvPr>
            <p:ph type="title"/>
          </p:nvPr>
        </p:nvSpPr>
        <p:spPr>
          <a:xfrm>
            <a:off x="754032" y="2978337"/>
            <a:ext cx="10683935" cy="450663"/>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B3458"/>
              </a:buClr>
              <a:buSzPts val="2800"/>
              <a:buFont typeface="Arial"/>
              <a:buNone/>
            </a:pPr>
            <a:r>
              <a:rPr lang="en-US"/>
              <a:t>Résolution de noms de domaine</a:t>
            </a:r>
            <a:endParaRPr/>
          </a:p>
        </p:txBody>
      </p:sp>
      <p:pic>
        <p:nvPicPr>
          <p:cNvPr id="1811" name="Google Shape;1811;p4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sp>
        <p:nvSpPr>
          <p:cNvPr id="1816" name="Google Shape;1816;p4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Résolution de noms de domaine</a:t>
            </a:r>
            <a:endParaRPr/>
          </a:p>
        </p:txBody>
      </p:sp>
      <p:sp>
        <p:nvSpPr>
          <p:cNvPr id="1817" name="Google Shape;1817;p44"/>
          <p:cNvSpPr txBox="1"/>
          <p:nvPr>
            <p:ph idx="1" type="body"/>
          </p:nvPr>
        </p:nvSpPr>
        <p:spPr>
          <a:xfrm>
            <a:off x="824441" y="1241613"/>
            <a:ext cx="10543117" cy="50513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Après validation, un logiciel utilise l’identifiant de nom de domaine pour :</a:t>
            </a:r>
            <a:endParaRPr/>
          </a:p>
          <a:p>
            <a:pPr indent="-341313" lvl="1" marL="798513" rtl="0" algn="l">
              <a:lnSpc>
                <a:spcPct val="100000"/>
              </a:lnSpc>
              <a:spcBef>
                <a:spcPts val="500"/>
              </a:spcBef>
              <a:spcAft>
                <a:spcPts val="0"/>
              </a:spcAft>
              <a:buClr>
                <a:srgbClr val="000000"/>
              </a:buClr>
              <a:buSzPts val="1500"/>
              <a:buChar char="⚪"/>
            </a:pPr>
            <a:r>
              <a:rPr lang="en-US" sz="2000"/>
              <a:t>La résolution du nom de domaine dans le DNS.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La méthode traditionnelle de résolution des noms d’hôtes et des sockets ne peut être utilisée pour les IDN.</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Nous devons :</a:t>
            </a:r>
            <a:endParaRPr/>
          </a:p>
          <a:p>
            <a:pPr indent="-457200" lvl="1" marL="914400" rtl="0" algn="l">
              <a:lnSpc>
                <a:spcPct val="100000"/>
              </a:lnSpc>
              <a:spcBef>
                <a:spcPts val="500"/>
              </a:spcBef>
              <a:spcAft>
                <a:spcPts val="0"/>
              </a:spcAft>
              <a:buClr>
                <a:srgbClr val="000000"/>
              </a:buClr>
              <a:buSzPts val="1500"/>
              <a:buFont typeface="Arial"/>
              <a:buAutoNum type="arabicPeriod"/>
            </a:pPr>
            <a:r>
              <a:rPr lang="en-US" sz="2000"/>
              <a:t>Prendre les saisies des utilisateurs et les normaliser</a:t>
            </a:r>
            <a:endParaRPr/>
          </a:p>
          <a:p>
            <a:pPr indent="-457200" lvl="1" marL="914400" rtl="0" algn="l">
              <a:lnSpc>
                <a:spcPct val="100000"/>
              </a:lnSpc>
              <a:spcBef>
                <a:spcPts val="500"/>
              </a:spcBef>
              <a:spcAft>
                <a:spcPts val="0"/>
              </a:spcAft>
              <a:buClr>
                <a:srgbClr val="000000"/>
              </a:buClr>
              <a:buSzPts val="1500"/>
              <a:buFont typeface="Arial"/>
              <a:buAutoNum type="arabicPeriod"/>
            </a:pPr>
            <a:r>
              <a:rPr lang="en-US" sz="2000"/>
              <a:t>Convertir l’étiquette U en étiquette A (en utilisant IDNA2008)</a:t>
            </a:r>
            <a:endParaRPr/>
          </a:p>
          <a:p>
            <a:pPr indent="-457200" lvl="1" marL="914400" rtl="0" algn="l">
              <a:lnSpc>
                <a:spcPct val="100000"/>
              </a:lnSpc>
              <a:spcBef>
                <a:spcPts val="500"/>
              </a:spcBef>
              <a:spcAft>
                <a:spcPts val="0"/>
              </a:spcAft>
              <a:buClr>
                <a:srgbClr val="000000"/>
              </a:buClr>
              <a:buSzPts val="1500"/>
              <a:buFont typeface="Arial"/>
              <a:buAutoNum type="arabicPeriod"/>
            </a:pPr>
            <a:r>
              <a:rPr lang="en-US" sz="2000"/>
              <a:t>Utiliser l’étiquette A pour la résolution du nom d’hôte.</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818" name="Google Shape;1818;p4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2" name="Shape 1822"/>
        <p:cNvGrpSpPr/>
        <p:nvPr/>
      </p:nvGrpSpPr>
      <p:grpSpPr>
        <a:xfrm>
          <a:off x="0" y="0"/>
          <a:ext cx="0" cy="0"/>
          <a:chOff x="0" y="0"/>
          <a:chExt cx="0" cy="0"/>
        </a:xfrm>
      </p:grpSpPr>
      <p:sp>
        <p:nvSpPr>
          <p:cNvPr id="1823" name="Google Shape;1823;p4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Résolution de noms de domaine – Python</a:t>
            </a:r>
            <a:endParaRPr/>
          </a:p>
        </p:txBody>
      </p:sp>
      <p:pic>
        <p:nvPicPr>
          <p:cNvPr id="1824" name="Google Shape;1824;p4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825" name="Google Shape;1825;p45"/>
          <p:cNvSpPr txBox="1"/>
          <p:nvPr/>
        </p:nvSpPr>
        <p:spPr>
          <a:xfrm>
            <a:off x="586270" y="853724"/>
            <a:ext cx="10937700" cy="3971100"/>
          </a:xfrm>
          <a:prstGeom prst="rect">
            <a:avLst/>
          </a:prstGeom>
          <a:solidFill>
            <a:srgbClr val="FFFFFF"/>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1800">
                <a:solidFill>
                  <a:srgbClr val="000080"/>
                </a:solidFill>
                <a:latin typeface="Courier New"/>
                <a:ea typeface="Courier New"/>
                <a:cs typeface="Courier New"/>
                <a:sym typeface="Courier New"/>
              </a:rPr>
              <a:t>import </a:t>
            </a:r>
            <a:r>
              <a:rPr lang="en-US" sz="1800">
                <a:latin typeface="Courier New"/>
                <a:ea typeface="Courier New"/>
                <a:cs typeface="Courier New"/>
                <a:sym typeface="Courier New"/>
              </a:rPr>
              <a:t>socket</a:t>
            </a:r>
            <a:br>
              <a:rPr lang="en-US" sz="1800">
                <a:latin typeface="Courier New"/>
                <a:ea typeface="Courier New"/>
                <a:cs typeface="Courier New"/>
                <a:sym typeface="Courier New"/>
              </a:rPr>
            </a:br>
            <a:r>
              <a:rPr b="1" lang="en-US" sz="1800">
                <a:solidFill>
                  <a:srgbClr val="000080"/>
                </a:solidFill>
                <a:latin typeface="Courier New"/>
                <a:ea typeface="Courier New"/>
                <a:cs typeface="Courier New"/>
                <a:sym typeface="Courier New"/>
              </a:rPr>
              <a:t>import </a:t>
            </a:r>
            <a:r>
              <a:rPr lang="en-US" sz="1800">
                <a:latin typeface="Courier New"/>
                <a:ea typeface="Courier New"/>
                <a:cs typeface="Courier New"/>
                <a:sym typeface="Courier New"/>
              </a:rPr>
              <a:t>unicodedata</a:t>
            </a:r>
            <a:br>
              <a:rPr lang="en-US" sz="1800">
                <a:latin typeface="Courier New"/>
                <a:ea typeface="Courier New"/>
                <a:cs typeface="Courier New"/>
                <a:sym typeface="Courier New"/>
              </a:rPr>
            </a:br>
            <a:r>
              <a:rPr b="1" lang="en-US" sz="1800">
                <a:solidFill>
                  <a:srgbClr val="000080"/>
                </a:solidFill>
                <a:latin typeface="Courier New"/>
                <a:ea typeface="Courier New"/>
                <a:cs typeface="Courier New"/>
                <a:sym typeface="Courier New"/>
              </a:rPr>
              <a:t>import </a:t>
            </a:r>
            <a:r>
              <a:rPr lang="en-US" sz="1800">
                <a:latin typeface="Courier New"/>
                <a:ea typeface="Courier New"/>
                <a:cs typeface="Courier New"/>
                <a:sym typeface="Courier New"/>
              </a:rPr>
              <a:t>idna</a:t>
            </a:r>
            <a:br>
              <a:rPr lang="en-US" sz="1800">
                <a:latin typeface="Courier New"/>
                <a:ea typeface="Courier New"/>
                <a:cs typeface="Courier New"/>
                <a:sym typeface="Courier New"/>
              </a:rPr>
            </a:br>
            <a:r>
              <a:rPr lang="en-US" sz="1800">
                <a:latin typeface="Courier New"/>
                <a:ea typeface="Courier New"/>
                <a:cs typeface="Courier New"/>
                <a:sym typeface="Courier New"/>
              </a:rPr>
              <a:t>domainName=</a:t>
            </a:r>
            <a:r>
              <a:rPr b="1" lang="en-US" sz="1800">
                <a:solidFill>
                  <a:srgbClr val="008080"/>
                </a:solidFill>
                <a:latin typeface="Courier New"/>
                <a:ea typeface="Courier New"/>
                <a:cs typeface="Courier New"/>
                <a:sym typeface="Courier New"/>
              </a:rPr>
              <a:t>''</a:t>
            </a:r>
            <a:br>
              <a:rPr b="1" lang="en-US" sz="1800">
                <a:solidFill>
                  <a:srgbClr val="008080"/>
                </a:solidFill>
                <a:latin typeface="Courier New"/>
                <a:ea typeface="Courier New"/>
                <a:cs typeface="Courier New"/>
                <a:sym typeface="Courier New"/>
              </a:rPr>
            </a:br>
            <a:r>
              <a:rPr b="1" lang="en-US" sz="1800">
                <a:solidFill>
                  <a:srgbClr val="000080"/>
                </a:solidFill>
                <a:latin typeface="Courier New"/>
                <a:ea typeface="Courier New"/>
                <a:cs typeface="Courier New"/>
                <a:sym typeface="Courier New"/>
              </a:rPr>
              <a:t>try</a:t>
            </a:r>
            <a:r>
              <a:rPr lang="en-US" sz="1800">
                <a:latin typeface="Courier New"/>
                <a:ea typeface="Courier New"/>
                <a:cs typeface="Courier New"/>
                <a:sym typeface="Courier New"/>
              </a:rPr>
              <a:t>:</a:t>
            </a:r>
            <a:br>
              <a:rPr lang="en-US" sz="1800">
                <a:latin typeface="Courier New"/>
                <a:ea typeface="Courier New"/>
                <a:cs typeface="Courier New"/>
                <a:sym typeface="Courier New"/>
              </a:rPr>
            </a:br>
            <a:r>
              <a:rPr lang="en-US" sz="1800">
                <a:latin typeface="Courier New"/>
                <a:ea typeface="Courier New"/>
                <a:cs typeface="Courier New"/>
                <a:sym typeface="Courier New"/>
              </a:rPr>
              <a:t>    </a:t>
            </a:r>
            <a:r>
              <a:rPr i="1" lang="en-US" sz="1800">
                <a:solidFill>
                  <a:srgbClr val="808080"/>
                </a:solidFill>
                <a:latin typeface="Courier New"/>
                <a:ea typeface="Courier New"/>
                <a:cs typeface="Courier New"/>
                <a:sym typeface="Courier New"/>
              </a:rPr>
              <a:t>#normalize domain Name</a:t>
            </a:r>
            <a:br>
              <a:rPr i="1" lang="en-US" sz="1800">
                <a:solidFill>
                  <a:srgbClr val="808080"/>
                </a:solidFill>
                <a:latin typeface="Courier New"/>
                <a:ea typeface="Courier New"/>
                <a:cs typeface="Courier New"/>
                <a:sym typeface="Courier New"/>
              </a:rPr>
            </a:br>
            <a:r>
              <a:rPr i="1" lang="en-US" sz="1800">
                <a:solidFill>
                  <a:srgbClr val="808080"/>
                </a:solidFill>
                <a:latin typeface="Courier New"/>
                <a:ea typeface="Courier New"/>
                <a:cs typeface="Courier New"/>
                <a:sym typeface="Courier New"/>
              </a:rPr>
              <a:t>    </a:t>
            </a:r>
            <a:r>
              <a:rPr lang="en-US" sz="1800">
                <a:latin typeface="Courier New"/>
                <a:ea typeface="Courier New"/>
                <a:cs typeface="Courier New"/>
                <a:sym typeface="Courier New"/>
              </a:rPr>
              <a:t>domainName_normalized = unicodedata.normalize(</a:t>
            </a:r>
            <a:r>
              <a:rPr b="1" lang="en-US" sz="1800">
                <a:solidFill>
                  <a:srgbClr val="008080"/>
                </a:solidFill>
                <a:latin typeface="Courier New"/>
                <a:ea typeface="Courier New"/>
                <a:cs typeface="Courier New"/>
                <a:sym typeface="Courier New"/>
              </a:rPr>
              <a:t>'NFC'</a:t>
            </a:r>
            <a:r>
              <a:rPr lang="en-US" sz="1800">
                <a:latin typeface="Courier New"/>
                <a:ea typeface="Courier New"/>
                <a:cs typeface="Courier New"/>
                <a:sym typeface="Courier New"/>
              </a:rPr>
              <a:t>, domainName)</a:t>
            </a:r>
            <a:br>
              <a:rPr lang="en-US" sz="1800">
                <a:latin typeface="Courier New"/>
                <a:ea typeface="Courier New"/>
                <a:cs typeface="Courier New"/>
                <a:sym typeface="Courier New"/>
              </a:rPr>
            </a:br>
            <a:r>
              <a:rPr lang="en-US" sz="1800">
                <a:latin typeface="Courier New"/>
                <a:ea typeface="Courier New"/>
                <a:cs typeface="Courier New"/>
                <a:sym typeface="Courier New"/>
              </a:rPr>
              <a:t>    </a:t>
            </a:r>
            <a:r>
              <a:rPr i="1" lang="en-US" sz="1800">
                <a:solidFill>
                  <a:srgbClr val="808080"/>
                </a:solidFill>
                <a:latin typeface="Courier New"/>
                <a:ea typeface="Courier New"/>
                <a:cs typeface="Courier New"/>
                <a:sym typeface="Courier New"/>
              </a:rPr>
              <a:t>#Convert U-label to A-label form</a:t>
            </a:r>
            <a:br>
              <a:rPr i="1" lang="en-US" sz="1800">
                <a:solidFill>
                  <a:srgbClr val="808080"/>
                </a:solidFill>
                <a:latin typeface="Courier New"/>
                <a:ea typeface="Courier New"/>
                <a:cs typeface="Courier New"/>
                <a:sym typeface="Courier New"/>
              </a:rPr>
            </a:br>
            <a:r>
              <a:rPr i="1" lang="en-US" sz="1800">
                <a:solidFill>
                  <a:srgbClr val="808080"/>
                </a:solidFill>
                <a:latin typeface="Courier New"/>
                <a:ea typeface="Courier New"/>
                <a:cs typeface="Courier New"/>
                <a:sym typeface="Courier New"/>
              </a:rPr>
              <a:t>    </a:t>
            </a:r>
            <a:r>
              <a:rPr lang="en-US" sz="1800">
                <a:latin typeface="Courier New"/>
                <a:ea typeface="Courier New"/>
                <a:cs typeface="Courier New"/>
                <a:sym typeface="Courier New"/>
              </a:rPr>
              <a:t>domainName_alabelForm = idna.encode(domainName_normalized).decode(</a:t>
            </a:r>
            <a:r>
              <a:rPr b="1" lang="en-US" sz="1800">
                <a:solidFill>
                  <a:srgbClr val="008080"/>
                </a:solidFill>
                <a:latin typeface="Courier New"/>
                <a:ea typeface="Courier New"/>
                <a:cs typeface="Courier New"/>
                <a:sym typeface="Courier New"/>
              </a:rPr>
              <a:t>"ascii"</a:t>
            </a:r>
            <a:r>
              <a:rPr lang="en-US" sz="1800">
                <a:latin typeface="Courier New"/>
                <a:ea typeface="Courier New"/>
                <a:cs typeface="Courier New"/>
                <a:sym typeface="Courier New"/>
              </a:rPr>
              <a:t>)</a:t>
            </a:r>
            <a:br>
              <a:rPr lang="en-US" sz="1800">
                <a:latin typeface="Courier New"/>
                <a:ea typeface="Courier New"/>
                <a:cs typeface="Courier New"/>
                <a:sym typeface="Courier New"/>
              </a:rPr>
            </a:br>
            <a:r>
              <a:rPr lang="en-US" sz="1800">
                <a:latin typeface="Courier New"/>
                <a:ea typeface="Courier New"/>
                <a:cs typeface="Courier New"/>
                <a:sym typeface="Courier New"/>
              </a:rPr>
              <a:t>    </a:t>
            </a:r>
            <a:r>
              <a:rPr i="1" lang="en-US" sz="1800">
                <a:solidFill>
                  <a:srgbClr val="808080"/>
                </a:solidFill>
                <a:latin typeface="Courier New"/>
                <a:ea typeface="Courier New"/>
                <a:cs typeface="Courier New"/>
                <a:sym typeface="Courier New"/>
              </a:rPr>
              <a:t>#get IP address of the domain</a:t>
            </a:r>
            <a:br>
              <a:rPr i="1" lang="en-US" sz="1800">
                <a:solidFill>
                  <a:srgbClr val="808080"/>
                </a:solidFill>
                <a:latin typeface="Courier New"/>
                <a:ea typeface="Courier New"/>
                <a:cs typeface="Courier New"/>
                <a:sym typeface="Courier New"/>
              </a:rPr>
            </a:br>
            <a:r>
              <a:rPr i="1" lang="en-US" sz="1800">
                <a:solidFill>
                  <a:srgbClr val="808080"/>
                </a:solidFill>
                <a:latin typeface="Courier New"/>
                <a:ea typeface="Courier New"/>
                <a:cs typeface="Courier New"/>
                <a:sym typeface="Courier New"/>
              </a:rPr>
              <a:t>    </a:t>
            </a:r>
            <a:r>
              <a:rPr lang="en-US" sz="1800">
                <a:latin typeface="Courier New"/>
                <a:ea typeface="Courier New"/>
                <a:cs typeface="Courier New"/>
                <a:sym typeface="Courier New"/>
              </a:rPr>
              <a:t>ip = socket.gethostbyname(domainName_alabelForm)</a:t>
            </a:r>
            <a:br>
              <a:rPr lang="en-US" sz="1800">
                <a:latin typeface="Courier New"/>
                <a:ea typeface="Courier New"/>
                <a:cs typeface="Courier New"/>
                <a:sym typeface="Courier New"/>
              </a:rPr>
            </a:br>
            <a:r>
              <a:rPr lang="en-US" sz="1800">
                <a:latin typeface="Courier New"/>
                <a:ea typeface="Courier New"/>
                <a:cs typeface="Courier New"/>
                <a:sym typeface="Courier New"/>
              </a:rPr>
              <a:t>    </a:t>
            </a:r>
            <a:r>
              <a:rPr lang="en-US" sz="1800">
                <a:solidFill>
                  <a:srgbClr val="000080"/>
                </a:solidFill>
                <a:latin typeface="Courier New"/>
                <a:ea typeface="Courier New"/>
                <a:cs typeface="Courier New"/>
                <a:sym typeface="Courier New"/>
              </a:rPr>
              <a:t>print</a:t>
            </a:r>
            <a:r>
              <a:rPr lang="en-US" sz="1800">
                <a:latin typeface="Courier New"/>
                <a:ea typeface="Courier New"/>
                <a:cs typeface="Courier New"/>
                <a:sym typeface="Courier New"/>
              </a:rPr>
              <a:t>(ip)</a:t>
            </a:r>
            <a:br>
              <a:rPr lang="en-US" sz="1800">
                <a:latin typeface="Courier New"/>
                <a:ea typeface="Courier New"/>
                <a:cs typeface="Courier New"/>
                <a:sym typeface="Courier New"/>
              </a:rPr>
            </a:br>
            <a:r>
              <a:rPr b="1" lang="en-US" sz="1800">
                <a:solidFill>
                  <a:srgbClr val="000080"/>
                </a:solidFill>
                <a:latin typeface="Courier New"/>
                <a:ea typeface="Courier New"/>
                <a:cs typeface="Courier New"/>
                <a:sym typeface="Courier New"/>
              </a:rPr>
              <a:t>except </a:t>
            </a:r>
            <a:r>
              <a:rPr lang="en-US" sz="1800">
                <a:solidFill>
                  <a:srgbClr val="000080"/>
                </a:solidFill>
                <a:latin typeface="Courier New"/>
                <a:ea typeface="Courier New"/>
                <a:cs typeface="Courier New"/>
                <a:sym typeface="Courier New"/>
              </a:rPr>
              <a:t>Exception </a:t>
            </a:r>
            <a:r>
              <a:rPr b="1" lang="en-US" sz="1800">
                <a:solidFill>
                  <a:srgbClr val="000080"/>
                </a:solidFill>
                <a:latin typeface="Courier New"/>
                <a:ea typeface="Courier New"/>
                <a:cs typeface="Courier New"/>
                <a:sym typeface="Courier New"/>
              </a:rPr>
              <a:t>as </a:t>
            </a:r>
            <a:r>
              <a:rPr lang="en-US" sz="1800">
                <a:latin typeface="Courier New"/>
                <a:ea typeface="Courier New"/>
                <a:cs typeface="Courier New"/>
                <a:sym typeface="Courier New"/>
              </a:rPr>
              <a:t>ex:</a:t>
            </a:r>
            <a:br>
              <a:rPr lang="en-US" sz="1800">
                <a:latin typeface="Courier New"/>
                <a:ea typeface="Courier New"/>
                <a:cs typeface="Courier New"/>
                <a:sym typeface="Courier New"/>
              </a:rPr>
            </a:br>
            <a:r>
              <a:rPr lang="en-US" sz="1800">
                <a:latin typeface="Courier New"/>
                <a:ea typeface="Courier New"/>
                <a:cs typeface="Courier New"/>
                <a:sym typeface="Courier New"/>
              </a:rPr>
              <a:t>    </a:t>
            </a:r>
            <a:r>
              <a:rPr lang="en-US" sz="1800">
                <a:solidFill>
                  <a:srgbClr val="000080"/>
                </a:solidFill>
                <a:latin typeface="Courier New"/>
                <a:ea typeface="Courier New"/>
                <a:cs typeface="Courier New"/>
                <a:sym typeface="Courier New"/>
              </a:rPr>
              <a:t>print</a:t>
            </a:r>
            <a:r>
              <a:rPr lang="en-US" sz="1800">
                <a:latin typeface="Courier New"/>
                <a:ea typeface="Courier New"/>
                <a:cs typeface="Courier New"/>
                <a:sym typeface="Courier New"/>
              </a:rPr>
              <a:t>(ex)</a:t>
            </a:r>
            <a:endParaRPr sz="1800">
              <a:solidFill>
                <a:srgbClr val="0A1F24"/>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9" name="Shape 1829"/>
        <p:cNvGrpSpPr/>
        <p:nvPr/>
      </p:nvGrpSpPr>
      <p:grpSpPr>
        <a:xfrm>
          <a:off x="0" y="0"/>
          <a:ext cx="0" cy="0"/>
          <a:chOff x="0" y="0"/>
          <a:chExt cx="0" cy="0"/>
        </a:xfrm>
      </p:grpSpPr>
      <p:sp>
        <p:nvSpPr>
          <p:cNvPr id="1830" name="Google Shape;1830;p4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Résolution de noms de domaine – Java</a:t>
            </a:r>
            <a:endParaRPr/>
          </a:p>
        </p:txBody>
      </p:sp>
      <p:sp>
        <p:nvSpPr>
          <p:cNvPr id="1831" name="Google Shape;1831;p46"/>
          <p:cNvSpPr txBox="1"/>
          <p:nvPr>
            <p:ph idx="1" type="body"/>
          </p:nvPr>
        </p:nvSpPr>
        <p:spPr>
          <a:xfrm>
            <a:off x="616616" y="895256"/>
            <a:ext cx="10543117" cy="50513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La normalisation et la conversion de l’étiquette U en étiquette A sont les mêmes qu’indiqué précédemment.</a:t>
            </a:r>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import java.net.InetAddress;</a:t>
            </a:r>
            <a:endParaRPr sz="1800"/>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try {</a:t>
            </a:r>
            <a:endParaRPr sz="1800"/>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InetAddress ad = InetAddress.getByName(domainNameAlabelForm);</a:t>
            </a:r>
            <a:endParaRPr sz="1800"/>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String ip = ad.getHostAddress(); // returns ip for domain</a:t>
            </a:r>
            <a:endParaRPr sz="1800"/>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System.out.println(ip);</a:t>
            </a:r>
            <a:endParaRPr sz="1800"/>
          </a:p>
          <a:p>
            <a:pPr indent="0" lvl="0" marL="0" rtl="0" algn="l">
              <a:lnSpc>
                <a:spcPct val="100000"/>
              </a:lnSpc>
              <a:spcBef>
                <a:spcPts val="2000"/>
              </a:spcBef>
              <a:spcAft>
                <a:spcPts val="0"/>
              </a:spcAft>
              <a:buSzPts val="1350"/>
              <a:buNone/>
            </a:pPr>
            <a:r>
              <a:t/>
            </a:r>
            <a:endParaRPr sz="1800">
              <a:latin typeface="Courier New"/>
              <a:ea typeface="Courier New"/>
              <a:cs typeface="Courier New"/>
              <a:sym typeface="Courier New"/>
            </a:endParaRPr>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 catch (Exception ex) {</a:t>
            </a:r>
            <a:endParaRPr sz="1800"/>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System.out.println(ex.toString()); //Unknown host exception</a:t>
            </a:r>
            <a:endParaRPr sz="1800"/>
          </a:p>
          <a:p>
            <a:pPr indent="0" lvl="0" marL="0" rtl="0" algn="l">
              <a:lnSpc>
                <a:spcPct val="100000"/>
              </a:lnSpc>
              <a:spcBef>
                <a:spcPts val="2000"/>
              </a:spcBef>
              <a:spcAft>
                <a:spcPts val="0"/>
              </a:spcAft>
              <a:buSzPts val="1350"/>
              <a:buNone/>
            </a:pPr>
            <a:r>
              <a:rPr lang="en-US" sz="1800">
                <a:latin typeface="Courier New"/>
                <a:ea typeface="Courier New"/>
                <a:cs typeface="Courier New"/>
                <a:sym typeface="Courier New"/>
              </a:rPr>
              <a:t>        }</a:t>
            </a:r>
            <a:endParaRPr sz="1800">
              <a:latin typeface="Courier New"/>
              <a:ea typeface="Courier New"/>
              <a:cs typeface="Courier New"/>
              <a:sym typeface="Courier New"/>
            </a:endParaRPr>
          </a:p>
          <a:p>
            <a:pPr indent="0" lvl="0" marL="0" rtl="0" algn="l">
              <a:lnSpc>
                <a:spcPct val="100000"/>
              </a:lnSpc>
              <a:spcBef>
                <a:spcPts val="2000"/>
              </a:spcBef>
              <a:spcAft>
                <a:spcPts val="0"/>
              </a:spcAft>
              <a:buSzPts val="1350"/>
              <a:buNone/>
            </a:pPr>
            <a:r>
              <a:t/>
            </a:r>
            <a:endParaRPr sz="1800">
              <a:latin typeface="Courier New"/>
              <a:ea typeface="Courier New"/>
              <a:cs typeface="Courier New"/>
              <a:sym typeface="Courier New"/>
            </a:endParaRPr>
          </a:p>
          <a:p>
            <a:pPr indent="0" lvl="0" marL="0" rtl="0" algn="l">
              <a:lnSpc>
                <a:spcPct val="100000"/>
              </a:lnSpc>
              <a:spcBef>
                <a:spcPts val="2000"/>
              </a:spcBef>
              <a:spcAft>
                <a:spcPts val="0"/>
              </a:spcAft>
              <a:buSzPts val="1350"/>
              <a:buNone/>
            </a:pPr>
            <a:r>
              <a:t/>
            </a:r>
            <a:endParaRPr sz="1800">
              <a:latin typeface="Courier New"/>
              <a:ea typeface="Courier New"/>
              <a:cs typeface="Courier New"/>
              <a:sym typeface="Courier New"/>
            </a:endParaRPr>
          </a:p>
        </p:txBody>
      </p:sp>
      <p:pic>
        <p:nvPicPr>
          <p:cNvPr id="1832" name="Google Shape;1832;p4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4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Stockage de noms de domaine</a:t>
            </a:r>
            <a:endParaRPr/>
          </a:p>
        </p:txBody>
      </p:sp>
      <p:sp>
        <p:nvSpPr>
          <p:cNvPr id="1838" name="Google Shape;1838;p47"/>
          <p:cNvSpPr txBox="1"/>
          <p:nvPr>
            <p:ph idx="1" type="body"/>
          </p:nvPr>
        </p:nvSpPr>
        <p:spPr>
          <a:xfrm>
            <a:off x="824441" y="820989"/>
            <a:ext cx="10543117" cy="505135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Nous devons nous assurer que la base de données prend en charge et est configurée pour l’UTF-8.</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SQL, par exemple MySQL, Oracle, Microsoft SQL Server.</a:t>
            </a:r>
            <a:endParaRPr/>
          </a:p>
          <a:p>
            <a:pPr indent="-341313" lvl="1" marL="798513" rtl="0" algn="l">
              <a:lnSpc>
                <a:spcPct val="100000"/>
              </a:lnSpc>
              <a:spcBef>
                <a:spcPts val="500"/>
              </a:spcBef>
              <a:spcAft>
                <a:spcPts val="0"/>
              </a:spcAft>
              <a:buClr>
                <a:srgbClr val="000000"/>
              </a:buClr>
              <a:buSzPts val="1500"/>
              <a:buChar char="⚪"/>
            </a:pPr>
            <a:r>
              <a:rPr lang="en-US" sz="2000"/>
              <a:t>Configurez les noms de domaine à la longueur max : 255 octets, 63 octets par étiquette. </a:t>
            </a:r>
            <a:endParaRPr/>
          </a:p>
          <a:p>
            <a:pPr indent="-341313" lvl="2" marL="1255713" rtl="0" algn="l">
              <a:lnSpc>
                <a:spcPct val="100000"/>
              </a:lnSpc>
              <a:spcBef>
                <a:spcPts val="500"/>
              </a:spcBef>
              <a:spcAft>
                <a:spcPts val="0"/>
              </a:spcAft>
              <a:buClr>
                <a:srgbClr val="000000"/>
              </a:buClr>
              <a:buSzPts val="2000"/>
              <a:buChar char="•"/>
            </a:pPr>
            <a:r>
              <a:rPr lang="en-US" sz="2000"/>
              <a:t>En UTF-8 natif, longueur variable.</a:t>
            </a:r>
            <a:endParaRPr/>
          </a:p>
          <a:p>
            <a:pPr indent="-341313" lvl="1" marL="798513" rtl="0" algn="l">
              <a:lnSpc>
                <a:spcPct val="100000"/>
              </a:lnSpc>
              <a:spcBef>
                <a:spcPts val="500"/>
              </a:spcBef>
              <a:spcAft>
                <a:spcPts val="0"/>
              </a:spcAft>
              <a:buClr>
                <a:srgbClr val="000000"/>
              </a:buClr>
              <a:buSzPts val="1500"/>
              <a:buChar char="⚪"/>
            </a:pPr>
            <a:r>
              <a:rPr lang="en-US" sz="2000"/>
              <a:t>Il est recommandé d’utiliser des colonnes de chaînes de longueur variable.</a:t>
            </a:r>
            <a:endParaRPr/>
          </a:p>
          <a:p>
            <a:pPr indent="-341313" lvl="1" marL="798513" rtl="0" algn="l">
              <a:lnSpc>
                <a:spcPct val="100000"/>
              </a:lnSpc>
              <a:spcBef>
                <a:spcPts val="500"/>
              </a:spcBef>
              <a:spcAft>
                <a:spcPts val="0"/>
              </a:spcAft>
              <a:buClr>
                <a:srgbClr val="000000"/>
              </a:buClr>
              <a:buSzPts val="1500"/>
              <a:buChar char="⚪"/>
            </a:pPr>
            <a:r>
              <a:rPr lang="en-US" sz="2000"/>
              <a:t>Examinez/vérifiez le pilote/l’outil de mapping objet-relationnel (ORM) si vous en utilisez un.</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noSQL, par exemple MongoDB, CouchDB, Cassandra, HBase, Redis, Riak, Neo4J.</a:t>
            </a:r>
            <a:endParaRPr/>
          </a:p>
          <a:p>
            <a:pPr indent="-341313" lvl="1" marL="798513" rtl="0" algn="l">
              <a:lnSpc>
                <a:spcPct val="100000"/>
              </a:lnSpc>
              <a:spcBef>
                <a:spcPts val="500"/>
              </a:spcBef>
              <a:spcAft>
                <a:spcPts val="0"/>
              </a:spcAft>
              <a:buClr>
                <a:srgbClr val="000000"/>
              </a:buClr>
              <a:buSzPts val="1500"/>
              <a:buChar char="⚪"/>
            </a:pPr>
            <a:r>
              <a:rPr lang="en-US" sz="2000"/>
              <a:t>Déjà en UTF-8, longueur variable.</a:t>
            </a:r>
            <a:endParaRPr/>
          </a:p>
          <a:p>
            <a:pPr indent="-457200" lvl="0" marL="457200" rtl="0" algn="l">
              <a:lnSpc>
                <a:spcPct val="100000"/>
              </a:lnSpc>
              <a:spcBef>
                <a:spcPts val="2000"/>
              </a:spcBef>
              <a:spcAft>
                <a:spcPts val="0"/>
              </a:spcAft>
              <a:buSzPts val="1425"/>
              <a:buFont typeface="Arial"/>
              <a:buAutoNum type="arabicPeriod"/>
            </a:pPr>
            <a:r>
              <a:rPr lang="en-US"/>
              <a:t>Stockez et récupérez l’étiquette U ou l’étiquette A dans un champ de manière cohérente.</a:t>
            </a:r>
            <a:endParaRPr/>
          </a:p>
          <a:p>
            <a:pPr indent="-457200" lvl="0" marL="457200" rtl="0" algn="l">
              <a:lnSpc>
                <a:spcPct val="100000"/>
              </a:lnSpc>
              <a:spcBef>
                <a:spcPts val="2000"/>
              </a:spcBef>
              <a:spcAft>
                <a:spcPts val="0"/>
              </a:spcAft>
              <a:buSzPts val="1425"/>
              <a:buFont typeface="Arial"/>
              <a:buAutoNum type="arabicPeriod"/>
            </a:pPr>
            <a:r>
              <a:rPr lang="en-US"/>
              <a:t>Vous pouvez également stocker l’étiquette U et l’étiquette A dans des champs distincts.</a:t>
            </a:r>
            <a:endParaRPr/>
          </a:p>
        </p:txBody>
      </p:sp>
      <p:pic>
        <p:nvPicPr>
          <p:cNvPr id="1839" name="Google Shape;1839;p4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3" name="Shape 1843"/>
        <p:cNvGrpSpPr/>
        <p:nvPr/>
      </p:nvGrpSpPr>
      <p:grpSpPr>
        <a:xfrm>
          <a:off x="0" y="0"/>
          <a:ext cx="0" cy="0"/>
          <a:chOff x="0" y="0"/>
          <a:chExt cx="0" cy="0"/>
        </a:xfrm>
      </p:grpSpPr>
      <p:sp>
        <p:nvSpPr>
          <p:cNvPr id="1844" name="Google Shape;1844;p48"/>
          <p:cNvSpPr txBox="1"/>
          <p:nvPr>
            <p:ph type="title"/>
          </p:nvPr>
        </p:nvSpPr>
        <p:spPr>
          <a:xfrm>
            <a:off x="752849" y="1308848"/>
            <a:ext cx="9333259"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Internationalisation des adresses de courrier électronique (EAI)</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9" name="Shape 1849"/>
        <p:cNvGrpSpPr/>
        <p:nvPr/>
      </p:nvGrpSpPr>
      <p:grpSpPr>
        <a:xfrm>
          <a:off x="0" y="0"/>
          <a:ext cx="0" cy="0"/>
          <a:chOff x="0" y="0"/>
          <a:chExt cx="0" cy="0"/>
        </a:xfrm>
      </p:grpSpPr>
      <p:sp>
        <p:nvSpPr>
          <p:cNvPr id="1850" name="Google Shape;1850;p4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Adresse de courrier électronique</a:t>
            </a:r>
            <a:endParaRPr/>
          </a:p>
        </p:txBody>
      </p:sp>
      <p:sp>
        <p:nvSpPr>
          <p:cNvPr id="1851" name="Google Shape;1851;p49"/>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Syntaxe de l’adresse de courrier électronique : </a:t>
            </a:r>
            <a:r>
              <a:rPr lang="en-US" sz="2000">
                <a:solidFill>
                  <a:schemeClr val="accent1"/>
                </a:solidFill>
              </a:rPr>
              <a:t>nomdemessagerie@nomdedomaine.</a:t>
            </a:r>
            <a:endParaRPr/>
          </a:p>
          <a:p>
            <a:pPr indent="-341313" lvl="1" marL="798513" rtl="0" algn="l">
              <a:lnSpc>
                <a:spcPct val="100000"/>
              </a:lnSpc>
              <a:spcBef>
                <a:spcPts val="500"/>
              </a:spcBef>
              <a:spcAft>
                <a:spcPts val="0"/>
              </a:spcAft>
              <a:buClr>
                <a:srgbClr val="000000"/>
              </a:buClr>
              <a:buSzPts val="1500"/>
              <a:buChar char="⚪"/>
            </a:pPr>
            <a:r>
              <a:rPr lang="en-US" sz="2000"/>
              <a:t>L’adresse contient un </a:t>
            </a:r>
            <a:r>
              <a:rPr lang="en-US" sz="2000">
                <a:solidFill>
                  <a:schemeClr val="dk1"/>
                </a:solidFill>
              </a:rPr>
              <a:t>nom de messagerie.</a:t>
            </a:r>
            <a:endParaRPr/>
          </a:p>
          <a:p>
            <a:pPr indent="-341313" lvl="1" marL="798513" rtl="0" algn="l">
              <a:lnSpc>
                <a:spcPct val="100000"/>
              </a:lnSpc>
              <a:spcBef>
                <a:spcPts val="500"/>
              </a:spcBef>
              <a:spcAft>
                <a:spcPts val="0"/>
              </a:spcAft>
              <a:buClr>
                <a:srgbClr val="000000"/>
              </a:buClr>
              <a:buSzPts val="1500"/>
              <a:buChar char="⚪"/>
            </a:pPr>
            <a:r>
              <a:rPr lang="en-US" sz="2000"/>
              <a:t>L’adresse contient un </a:t>
            </a:r>
            <a:r>
              <a:rPr lang="en-US" sz="2000">
                <a:solidFill>
                  <a:schemeClr val="dk1"/>
                </a:solidFill>
              </a:rPr>
              <a:t>nom de domaine.</a:t>
            </a:r>
            <a:endParaRPr/>
          </a:p>
          <a:p>
            <a:pPr indent="-341313" lvl="2" marL="1255713" rtl="0" algn="l">
              <a:lnSpc>
                <a:spcPct val="100000"/>
              </a:lnSpc>
              <a:spcBef>
                <a:spcPts val="500"/>
              </a:spcBef>
              <a:spcAft>
                <a:spcPts val="0"/>
              </a:spcAft>
              <a:buClr>
                <a:srgbClr val="000000"/>
              </a:buClr>
              <a:buSzPts val="2000"/>
              <a:buChar char="•"/>
            </a:pPr>
            <a:r>
              <a:rPr lang="en-US" sz="2000"/>
              <a:t>Le nom de domaine peut être ASCII ou IDN.</a:t>
            </a:r>
            <a:endParaRPr/>
          </a:p>
          <a:p>
            <a:pPr indent="-341313" lvl="2" marL="1255713" rtl="0" algn="l">
              <a:lnSpc>
                <a:spcPct val="100000"/>
              </a:lnSpc>
              <a:spcBef>
                <a:spcPts val="500"/>
              </a:spcBef>
              <a:spcAft>
                <a:spcPts val="0"/>
              </a:spcAft>
              <a:buClr>
                <a:srgbClr val="000000"/>
              </a:buClr>
              <a:buSzPts val="2000"/>
              <a:buChar char="•"/>
            </a:pPr>
            <a:r>
              <a:rPr lang="en-US" sz="2000"/>
              <a:t>Par exemple : </a:t>
            </a:r>
            <a:endParaRPr/>
          </a:p>
          <a:p>
            <a:pPr indent="0" lvl="3" marL="1371600" rtl="0" algn="l">
              <a:lnSpc>
                <a:spcPct val="100000"/>
              </a:lnSpc>
              <a:spcBef>
                <a:spcPts val="400"/>
              </a:spcBef>
              <a:spcAft>
                <a:spcPts val="0"/>
              </a:spcAft>
              <a:buClr>
                <a:schemeClr val="accent1"/>
              </a:buClr>
              <a:buSzPts val="2000"/>
              <a:buNone/>
            </a:pPr>
            <a:r>
              <a:rPr lang="en-US" sz="2000" u="sng">
                <a:solidFill>
                  <a:schemeClr val="accent1"/>
                </a:solidFill>
                <a:hlinkClick r:id="rId3">
                  <a:extLst>
                    <a:ext uri="{A12FA001-AC4F-418D-AE19-62706E023703}">
                      <ahyp:hlinkClr val="tx"/>
                    </a:ext>
                  </a:extLst>
                </a:hlinkClick>
              </a:rPr>
              <a:t>myname@example.org</a:t>
            </a:r>
            <a:endParaRPr/>
          </a:p>
          <a:p>
            <a:pPr indent="0" lvl="3" marL="1371600" rtl="0" algn="l">
              <a:lnSpc>
                <a:spcPct val="100000"/>
              </a:lnSpc>
              <a:spcBef>
                <a:spcPts val="400"/>
              </a:spcBef>
              <a:spcAft>
                <a:spcPts val="0"/>
              </a:spcAft>
              <a:buClr>
                <a:schemeClr val="accent1"/>
              </a:buClr>
              <a:buSzPts val="2000"/>
              <a:buNone/>
            </a:pPr>
            <a:r>
              <a:rPr lang="en-US" sz="2000" u="sng">
                <a:solidFill>
                  <a:schemeClr val="accent1"/>
                </a:solidFill>
              </a:rPr>
              <a:t>myname@xn--exmple-xta.ca </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1852" name="Google Shape;1852;p49"/>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400"/>
              <a:t>Catégories de noms de domaine et d’adresses de courrier électronique</a:t>
            </a:r>
            <a:endParaRPr/>
          </a:p>
        </p:txBody>
      </p:sp>
      <p:sp>
        <p:nvSpPr>
          <p:cNvPr id="1474" name="Google Shape;1474;p5"/>
          <p:cNvSpPr txBox="1"/>
          <p:nvPr>
            <p:ph idx="1" type="body"/>
          </p:nvPr>
        </p:nvSpPr>
        <p:spPr>
          <a:xfrm>
            <a:off x="824441" y="1010858"/>
            <a:ext cx="10962747" cy="538994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SzPts val="1500"/>
              <a:buChar char="◉"/>
            </a:pPr>
            <a:r>
              <a:rPr lang="en-US" sz="2000"/>
              <a:t>Il est désormais possible d’avoir des noms de domaine et des adresses de courrier électronique dans des langues locales grâce à l'UTF-8.</a:t>
            </a:r>
            <a:endParaRPr/>
          </a:p>
          <a:p>
            <a:pPr indent="-341313" lvl="1" marL="798513" rtl="0" algn="l">
              <a:lnSpc>
                <a:spcPct val="100000"/>
              </a:lnSpc>
              <a:spcBef>
                <a:spcPts val="500"/>
              </a:spcBef>
              <a:spcAft>
                <a:spcPts val="0"/>
              </a:spcAft>
              <a:buClr>
                <a:srgbClr val="000000"/>
              </a:buClr>
              <a:buSzPts val="1500"/>
              <a:buChar char="⚪"/>
            </a:pPr>
            <a:r>
              <a:rPr lang="en-US" sz="2000"/>
              <a:t>Noms de domaine internationalisés (IDN) </a:t>
            </a:r>
            <a:endParaRPr/>
          </a:p>
          <a:p>
            <a:pPr indent="-341313" lvl="1" marL="798513" rtl="0" algn="l">
              <a:lnSpc>
                <a:spcPct val="100000"/>
              </a:lnSpc>
              <a:spcBef>
                <a:spcPts val="500"/>
              </a:spcBef>
              <a:spcAft>
                <a:spcPts val="0"/>
              </a:spcAft>
              <a:buClr>
                <a:srgbClr val="000000"/>
              </a:buClr>
              <a:buSzPts val="1500"/>
              <a:buChar char="⚪"/>
            </a:pPr>
            <a:r>
              <a:rPr lang="en-US" sz="2000"/>
              <a:t>Internationalisation des adresses de courrier électronique (EAI)</a:t>
            </a:r>
            <a:endParaRPr/>
          </a:p>
          <a:p>
            <a:pPr indent="-342900" lvl="0" marL="342900" rtl="0" algn="l">
              <a:lnSpc>
                <a:spcPct val="100000"/>
              </a:lnSpc>
              <a:spcBef>
                <a:spcPts val="2000"/>
              </a:spcBef>
              <a:spcAft>
                <a:spcPts val="0"/>
              </a:spcAft>
              <a:buSzPts val="1500"/>
              <a:buChar char="◉"/>
            </a:pPr>
            <a:r>
              <a:rPr lang="en-US" sz="2000"/>
              <a:t>Noms de domaine</a:t>
            </a:r>
            <a:endParaRPr/>
          </a:p>
          <a:p>
            <a:pPr indent="-341313" lvl="1" marL="798513" rtl="0" algn="l">
              <a:lnSpc>
                <a:spcPct val="100000"/>
              </a:lnSpc>
              <a:spcBef>
                <a:spcPts val="500"/>
              </a:spcBef>
              <a:spcAft>
                <a:spcPts val="0"/>
              </a:spcAft>
              <a:buClr>
                <a:srgbClr val="000000"/>
              </a:buClr>
              <a:buSzPts val="1500"/>
              <a:buChar char="⚪"/>
            </a:pPr>
            <a:r>
              <a:rPr b="1" lang="en-US" sz="2000"/>
              <a:t>Nouveaux</a:t>
            </a:r>
            <a:r>
              <a:rPr lang="en-US" sz="2000"/>
              <a:t> noms de domaine de premier niveau:		example.</a:t>
            </a:r>
            <a:r>
              <a:rPr lang="en-US" sz="2000">
                <a:solidFill>
                  <a:srgbClr val="FF0000"/>
                </a:solidFill>
              </a:rPr>
              <a:t>sky</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Noms de domaine de premier niveau </a:t>
            </a:r>
            <a:r>
              <a:rPr b="1" lang="en-US" sz="2000"/>
              <a:t>plus longs</a:t>
            </a:r>
            <a:r>
              <a:rPr lang="en-US" sz="2000"/>
              <a:t>:		example.</a:t>
            </a:r>
            <a:r>
              <a:rPr lang="en-US" sz="2000">
                <a:solidFill>
                  <a:srgbClr val="FF0000"/>
                </a:solidFill>
              </a:rPr>
              <a:t>abudhabi</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Noms de domaine </a:t>
            </a:r>
            <a:r>
              <a:rPr b="1" lang="en-US" sz="2000"/>
              <a:t>internationalisés</a:t>
            </a:r>
            <a:r>
              <a:rPr lang="en-US" sz="2000"/>
              <a:t> :				</a:t>
            </a:r>
            <a:r>
              <a:rPr lang="en-US">
                <a:solidFill>
                  <a:srgbClr val="FF0000"/>
                </a:solidFill>
              </a:rPr>
              <a:t>普遍接受-测试.世界</a:t>
            </a:r>
            <a:endParaRPr>
              <a:solidFill>
                <a:srgbClr val="FF0000"/>
              </a:solidFill>
            </a:endParaRPr>
          </a:p>
          <a:p>
            <a:pPr indent="-342900" lvl="0" marL="342900" rtl="0" algn="l">
              <a:lnSpc>
                <a:spcPct val="100000"/>
              </a:lnSpc>
              <a:spcBef>
                <a:spcPts val="2000"/>
              </a:spcBef>
              <a:spcAft>
                <a:spcPts val="0"/>
              </a:spcAft>
              <a:buSzPts val="1500"/>
              <a:buChar char="◉"/>
            </a:pPr>
            <a:r>
              <a:rPr lang="en-US" sz="2000"/>
              <a:t>Adresses de courrier électronique internationalisées (EAI)</a:t>
            </a:r>
            <a:endParaRPr/>
          </a:p>
          <a:p>
            <a:pPr indent="-341313" lvl="1" marL="798513" rtl="0" algn="l">
              <a:lnSpc>
                <a:spcPct val="100000"/>
              </a:lnSpc>
              <a:spcBef>
                <a:spcPts val="500"/>
              </a:spcBef>
              <a:spcAft>
                <a:spcPts val="0"/>
              </a:spcAft>
              <a:buClr>
                <a:srgbClr val="000000"/>
              </a:buClr>
              <a:buSzPts val="1500"/>
              <a:buChar char="⚪"/>
            </a:pPr>
            <a:r>
              <a:rPr lang="en-US" sz="2000"/>
              <a:t>ASCII@IDN											marc@</a:t>
            </a:r>
            <a:r>
              <a:rPr lang="en-US" sz="2000">
                <a:solidFill>
                  <a:srgbClr val="FF0000"/>
                </a:solidFill>
              </a:rPr>
              <a:t>société</a:t>
            </a:r>
            <a:r>
              <a:rPr lang="en-US" sz="2000"/>
              <a:t>.org</a:t>
            </a:r>
            <a:endParaRPr sz="2000"/>
          </a:p>
          <a:p>
            <a:pPr indent="-341313" lvl="1" marL="798513" rtl="0" algn="l">
              <a:lnSpc>
                <a:spcPct val="100000"/>
              </a:lnSpc>
              <a:spcBef>
                <a:spcPts val="500"/>
              </a:spcBef>
              <a:spcAft>
                <a:spcPts val="0"/>
              </a:spcAft>
              <a:buClr>
                <a:srgbClr val="000000"/>
              </a:buClr>
              <a:buSzPts val="1500"/>
              <a:buChar char="⚪"/>
            </a:pPr>
            <a:r>
              <a:rPr lang="en-US" sz="2000"/>
              <a:t>UTF8@ASCII										</a:t>
            </a:r>
            <a:r>
              <a:rPr lang="en-US" sz="2000">
                <a:solidFill>
                  <a:srgbClr val="FF0000"/>
                </a:solidFill>
              </a:rPr>
              <a:t>ईमेल</a:t>
            </a:r>
            <a:r>
              <a:rPr lang="en-US" sz="2000"/>
              <a:t>@example.com</a:t>
            </a:r>
            <a:endParaRPr sz="2000"/>
          </a:p>
          <a:p>
            <a:pPr indent="-341313" lvl="1" marL="798513" rtl="0" algn="l">
              <a:lnSpc>
                <a:spcPct val="100000"/>
              </a:lnSpc>
              <a:spcBef>
                <a:spcPts val="500"/>
              </a:spcBef>
              <a:spcAft>
                <a:spcPts val="0"/>
              </a:spcAft>
              <a:buClr>
                <a:srgbClr val="000000"/>
              </a:buClr>
              <a:buSzPts val="1500"/>
              <a:buChar char="⚪"/>
            </a:pPr>
            <a:r>
              <a:rPr lang="en-US" sz="2000"/>
              <a:t>UTF8@IDN											</a:t>
            </a:r>
            <a:r>
              <a:rPr lang="en-US" sz="2000">
                <a:solidFill>
                  <a:srgbClr val="FF0000"/>
                </a:solidFill>
              </a:rPr>
              <a:t>测试@普遍接受-测试.世界</a:t>
            </a:r>
            <a:endParaRPr sz="2000">
              <a:solidFill>
                <a:srgbClr val="FF0000"/>
              </a:solidFill>
            </a:endParaRPr>
          </a:p>
          <a:p>
            <a:pPr indent="-341313" lvl="1" marL="798513" rtl="0" algn="l">
              <a:lnSpc>
                <a:spcPct val="100000"/>
              </a:lnSpc>
              <a:spcBef>
                <a:spcPts val="500"/>
              </a:spcBef>
              <a:spcAft>
                <a:spcPts val="0"/>
              </a:spcAft>
              <a:buClr>
                <a:srgbClr val="000000"/>
              </a:buClr>
              <a:buSzPts val="1500"/>
              <a:buChar char="⚪"/>
            </a:pPr>
            <a:r>
              <a:rPr lang="en-US" sz="2000"/>
              <a:t>UTF8@IDN ; scripts écrits de droite à gauche	</a:t>
            </a:r>
            <a:r>
              <a:rPr lang="en-US" sz="2000">
                <a:solidFill>
                  <a:srgbClr val="FF0000"/>
                </a:solidFill>
              </a:rPr>
              <a:t>		ای-میل@ مثال.موقع</a:t>
            </a:r>
            <a:r>
              <a:rPr lang="en-US" sz="2000"/>
              <a:t>	</a:t>
            </a:r>
            <a:r>
              <a:rPr lang="en-US" sz="2000"/>
              <a:t>		</a:t>
            </a:r>
            <a:endParaRPr/>
          </a:p>
          <a:p>
            <a:pPr indent="0" lvl="0" marL="0" rtl="0" algn="l">
              <a:lnSpc>
                <a:spcPct val="100000"/>
              </a:lnSpc>
              <a:spcBef>
                <a:spcPts val="2000"/>
              </a:spcBef>
              <a:spcAft>
                <a:spcPts val="0"/>
              </a:spcAft>
              <a:buSzPts val="1425"/>
              <a:buNone/>
            </a:pPr>
            <a:r>
              <a:t/>
            </a:r>
            <a:endParaRPr/>
          </a:p>
        </p:txBody>
      </p:sp>
      <p:pic>
        <p:nvPicPr>
          <p:cNvPr id="1475" name="Google Shape;1475;p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sp>
        <p:nvSpPr>
          <p:cNvPr id="1858" name="Google Shape;1858;p5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EAI</a:t>
            </a:r>
            <a:endParaRPr/>
          </a:p>
        </p:txBody>
      </p:sp>
      <p:sp>
        <p:nvSpPr>
          <p:cNvPr id="1859" name="Google Shape;1859;p50"/>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L’EAI a le nom de messagerie en Unicode (au format UTF-8).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Le nom de domaine peut être ASCII ou IDN.	</a:t>
            </a:r>
            <a:endParaRPr/>
          </a:p>
          <a:p>
            <a:pPr indent="-341313" lvl="1" marL="798513" rtl="0" algn="l">
              <a:lnSpc>
                <a:spcPct val="100000"/>
              </a:lnSpc>
              <a:spcBef>
                <a:spcPts val="500"/>
              </a:spcBef>
              <a:spcAft>
                <a:spcPts val="0"/>
              </a:spcAft>
              <a:buClr>
                <a:srgbClr val="000000"/>
              </a:buClr>
              <a:buSzPts val="1500"/>
              <a:buChar char="⚪"/>
            </a:pPr>
            <a:r>
              <a:rPr lang="en-US" sz="2000"/>
              <a:t>Par exemple : </a:t>
            </a:r>
            <a:endParaRPr/>
          </a:p>
          <a:p>
            <a:pPr indent="-341313" lvl="2" marL="1255713" rtl="0" algn="l">
              <a:lnSpc>
                <a:spcPct val="100000"/>
              </a:lnSpc>
              <a:spcBef>
                <a:spcPts val="500"/>
              </a:spcBef>
              <a:spcAft>
                <a:spcPts val="0"/>
              </a:spcAft>
              <a:buClr>
                <a:schemeClr val="accent1"/>
              </a:buClr>
              <a:buSzPts val="2000"/>
              <a:buChar char="•"/>
            </a:pPr>
            <a:r>
              <a:rPr lang="en-US" sz="2000" u="sng">
                <a:solidFill>
                  <a:schemeClr val="accent1"/>
                </a:solidFill>
                <a:hlinkClick r:id="rId3">
                  <a:extLst>
                    <a:ext uri="{A12FA001-AC4F-418D-AE19-62706E023703}">
                      <ahyp:hlinkClr val="tx"/>
                    </a:ext>
                  </a:extLst>
                </a:hlinkClick>
              </a:rPr>
              <a:t>kévin@example.org</a:t>
            </a:r>
            <a:r>
              <a:rPr lang="en-US" sz="2000"/>
              <a:t> </a:t>
            </a:r>
            <a:endParaRPr/>
          </a:p>
          <a:p>
            <a:pPr indent="-341313" lvl="2" marL="1255713" rtl="0" algn="l">
              <a:lnSpc>
                <a:spcPct val="100000"/>
              </a:lnSpc>
              <a:spcBef>
                <a:spcPts val="500"/>
              </a:spcBef>
              <a:spcAft>
                <a:spcPts val="0"/>
              </a:spcAft>
              <a:buClr>
                <a:schemeClr val="accent1"/>
              </a:buClr>
              <a:buSzPts val="2000"/>
              <a:buChar char="•"/>
            </a:pPr>
            <a:r>
              <a:rPr lang="en-US" sz="2000">
                <a:solidFill>
                  <a:schemeClr val="accent1"/>
                </a:solidFill>
              </a:rPr>
              <a:t>すし@ xn--exmple-xta.ca</a:t>
            </a:r>
            <a:endParaRPr/>
          </a:p>
          <a:p>
            <a:pPr indent="-341313" lvl="2" marL="1255713" rtl="0" algn="l">
              <a:lnSpc>
                <a:spcPct val="100000"/>
              </a:lnSpc>
              <a:spcBef>
                <a:spcPts val="500"/>
              </a:spcBef>
              <a:spcAft>
                <a:spcPts val="0"/>
              </a:spcAft>
              <a:buClr>
                <a:schemeClr val="accent1"/>
              </a:buClr>
              <a:buSzPts val="2000"/>
              <a:buChar char="•"/>
            </a:pPr>
            <a:r>
              <a:rPr lang="en-US" sz="2000">
                <a:solidFill>
                  <a:schemeClr val="accent1"/>
                </a:solidFill>
              </a:rPr>
              <a:t>すし@快手.游戏.</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1860" name="Google Shape;1860;p50"/>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5" name="Shape 1865"/>
        <p:cNvGrpSpPr/>
        <p:nvPr/>
      </p:nvGrpSpPr>
      <p:grpSpPr>
        <a:xfrm>
          <a:off x="0" y="0"/>
          <a:ext cx="0" cy="0"/>
          <a:chOff x="0" y="0"/>
          <a:chExt cx="0" cy="0"/>
        </a:xfrm>
      </p:grpSpPr>
      <p:sp>
        <p:nvSpPr>
          <p:cNvPr id="1866" name="Google Shape;1866;p5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Forme de l’adresse de courrier électronique</a:t>
            </a:r>
            <a:endParaRPr/>
          </a:p>
        </p:txBody>
      </p:sp>
      <p:sp>
        <p:nvSpPr>
          <p:cNvPr id="1867" name="Google Shape;1867;p51"/>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name@exâmple.ca et name@xn--exmple-xta.ca représentent des adresses de courrier électronique équivalentes.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L’application doit pouvoir traiter les deux formes comme des formes équivalentes.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En interne, il faut utiliser soit l’étiquette A soit l’étiquette U de façon cohérente, mais ne pas mélanger les deux.</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Recommandation technique : Le traitement en backend doit être effectué avec l’étiquette A et l’étiquette U à des fins d’inspection visuelle.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Par exemple, l’enregistrement d’un nouvel utilisateur dans une application avec un équivalent de l’étiquette A.</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p:txBody>
      </p:sp>
      <p:pic>
        <p:nvPicPr>
          <p:cNvPr id="1868" name="Google Shape;1868;p51"/>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2" name="Shape 1872"/>
        <p:cNvGrpSpPr/>
        <p:nvPr/>
      </p:nvGrpSpPr>
      <p:grpSpPr>
        <a:xfrm>
          <a:off x="0" y="0"/>
          <a:ext cx="0" cy="0"/>
          <a:chOff x="0" y="0"/>
          <a:chExt cx="0" cy="0"/>
        </a:xfrm>
      </p:grpSpPr>
      <p:sp>
        <p:nvSpPr>
          <p:cNvPr id="1873" name="Google Shape;1873;p52"/>
          <p:cNvSpPr txBox="1"/>
          <p:nvPr>
            <p:ph type="title"/>
          </p:nvPr>
        </p:nvSpPr>
        <p:spPr>
          <a:xfrm>
            <a:off x="54865" y="101044"/>
            <a:ext cx="10902949"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1800"/>
              <a:t>Validation de courriers électroniques : Expressions régulières (RegEx) pour courrier électronique</a:t>
            </a:r>
            <a:endParaRPr/>
          </a:p>
        </p:txBody>
      </p:sp>
      <p:sp>
        <p:nvSpPr>
          <p:cNvPr id="1874" name="Google Shape;1874;p52"/>
          <p:cNvSpPr txBox="1"/>
          <p:nvPr>
            <p:ph idx="1" type="body"/>
          </p:nvPr>
        </p:nvSpPr>
        <p:spPr>
          <a:xfrm>
            <a:off x="812800" y="1470213"/>
            <a:ext cx="10805055" cy="4431823"/>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Basique : something@something</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Tiré de </a:t>
            </a:r>
            <a:r>
              <a:rPr lang="en-US" sz="2000" u="sng">
                <a:solidFill>
                  <a:schemeClr val="hlink"/>
                </a:solidFill>
                <a:hlinkClick r:id="rId3"/>
              </a:rPr>
              <a:t>owasp.org</a:t>
            </a:r>
            <a:r>
              <a:rPr lang="en-US" sz="2000"/>
              <a:t> (sécurité) :</a:t>
            </a:r>
            <a:endParaRPr/>
          </a:p>
          <a:p>
            <a:pPr indent="-341313" lvl="1" marL="798513" rtl="0" algn="l">
              <a:lnSpc>
                <a:spcPct val="100000"/>
              </a:lnSpc>
              <a:spcBef>
                <a:spcPts val="500"/>
              </a:spcBef>
              <a:spcAft>
                <a:spcPts val="0"/>
              </a:spcAft>
              <a:buClr>
                <a:schemeClr val="accent1"/>
              </a:buClr>
              <a:buSzPts val="1500"/>
              <a:buChar char="⚪"/>
            </a:pPr>
            <a:r>
              <a:rPr lang="en-US" sz="2000">
                <a:solidFill>
                  <a:schemeClr val="accent1"/>
                </a:solidFill>
              </a:rPr>
              <a:t>[^[a-zA-Z0-9_+&amp;*-]+(?:\.[a-zA-Z0-9_+&amp;*-]+)*@(?:[a-zA-Z0-9-]+\.)+[a-zA-Z]{2,7}$].</a:t>
            </a:r>
            <a:endParaRPr/>
          </a:p>
          <a:p>
            <a:pPr indent="-341313" lvl="2" marL="1255713" rtl="0" algn="l">
              <a:lnSpc>
                <a:spcPct val="100000"/>
              </a:lnSpc>
              <a:spcBef>
                <a:spcPts val="500"/>
              </a:spcBef>
              <a:spcAft>
                <a:spcPts val="0"/>
              </a:spcAft>
              <a:buClr>
                <a:srgbClr val="000000"/>
              </a:buClr>
              <a:buSzPts val="2000"/>
              <a:buChar char="•"/>
            </a:pPr>
            <a:r>
              <a:rPr lang="en-US" sz="2000"/>
              <a:t>Ne prend pas en charge l’EAI, c’est-à-dire que le nom de messagerie en UTF8 n’est pas autorisé : </a:t>
            </a:r>
            <a:r>
              <a:rPr lang="en-US" sz="2000">
                <a:solidFill>
                  <a:schemeClr val="accent1"/>
                </a:solidFill>
              </a:rPr>
              <a:t>[a-zA-Z0-9_+&amp;*-].</a:t>
            </a:r>
            <a:endParaRPr/>
          </a:p>
          <a:p>
            <a:pPr indent="-341313" lvl="2" marL="1255713" rtl="0" algn="l">
              <a:lnSpc>
                <a:spcPct val="100000"/>
              </a:lnSpc>
              <a:spcBef>
                <a:spcPts val="500"/>
              </a:spcBef>
              <a:spcAft>
                <a:spcPts val="0"/>
              </a:spcAft>
              <a:buClr>
                <a:srgbClr val="000000"/>
              </a:buClr>
              <a:buSzPts val="2000"/>
              <a:buChar char="•"/>
            </a:pPr>
            <a:r>
              <a:rPr lang="en-US" sz="2000"/>
              <a:t>Ne prend pas en charge les TLD ASCII de plus de 7 caractères : </a:t>
            </a:r>
            <a:r>
              <a:rPr lang="en-US" sz="2000">
                <a:solidFill>
                  <a:schemeClr val="accent1"/>
                </a:solidFill>
              </a:rPr>
              <a:t>[a-zA-Z]{2,7}.</a:t>
            </a:r>
            <a:endParaRPr/>
          </a:p>
          <a:p>
            <a:pPr indent="-341313" lvl="2" marL="1255713" rtl="0" algn="l">
              <a:lnSpc>
                <a:spcPct val="100000"/>
              </a:lnSpc>
              <a:spcBef>
                <a:spcPts val="500"/>
              </a:spcBef>
              <a:spcAft>
                <a:spcPts val="0"/>
              </a:spcAft>
              <a:buClr>
                <a:srgbClr val="000000"/>
              </a:buClr>
              <a:buSzPts val="2000"/>
              <a:buChar char="•"/>
            </a:pPr>
            <a:r>
              <a:rPr lang="en-US" sz="2000"/>
              <a:t>Ne prend pas en charge les étiquettes U dans les TLD IDN : </a:t>
            </a:r>
            <a:r>
              <a:rPr lang="en-US" sz="2000">
                <a:solidFill>
                  <a:schemeClr val="accent1"/>
                </a:solidFill>
              </a:rPr>
              <a:t>[a-zA-Z].</a:t>
            </a:r>
            <a:endParaRPr/>
          </a:p>
          <a:p>
            <a:pPr indent="-341313" lvl="1" marL="798513" rtl="0" algn="l">
              <a:lnSpc>
                <a:spcPct val="100000"/>
              </a:lnSpc>
              <a:spcBef>
                <a:spcPts val="500"/>
              </a:spcBef>
              <a:spcAft>
                <a:spcPts val="0"/>
              </a:spcAft>
              <a:buClr>
                <a:srgbClr val="000000"/>
              </a:buClr>
              <a:buSzPts val="1500"/>
              <a:buChar char="⚪"/>
            </a:pPr>
            <a:r>
              <a:rPr lang="en-US" sz="2000"/>
              <a:t>Mais l’OWASP est LA référence en matière de sécurité. </a:t>
            </a:r>
            <a:endParaRPr/>
          </a:p>
          <a:p>
            <a:pPr indent="-341313" lvl="2" marL="1255713" rtl="0" algn="l">
              <a:lnSpc>
                <a:spcPct val="100000"/>
              </a:lnSpc>
              <a:spcBef>
                <a:spcPts val="500"/>
              </a:spcBef>
              <a:spcAft>
                <a:spcPts val="0"/>
              </a:spcAft>
              <a:buClr>
                <a:srgbClr val="000000"/>
              </a:buClr>
              <a:buSzPts val="2000"/>
              <a:buChar char="•"/>
            </a:pPr>
            <a:r>
              <a:rPr lang="en-US" sz="2000"/>
              <a:t>Par conséquent, opter pour une RegEx compatible avec l’UA, au lieu de la version « standard » de l’OWASP, pourrait susciter des réticences au sein de votre équipe de sécurité.</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875" name="Google Shape;1875;p52"/>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9" name="Shape 1879"/>
        <p:cNvGrpSpPr/>
        <p:nvPr/>
      </p:nvGrpSpPr>
      <p:grpSpPr>
        <a:xfrm>
          <a:off x="0" y="0"/>
          <a:ext cx="0" cy="0"/>
          <a:chOff x="0" y="0"/>
          <a:chExt cx="0" cy="0"/>
        </a:xfrm>
      </p:grpSpPr>
      <p:sp>
        <p:nvSpPr>
          <p:cNvPr id="1880" name="Google Shape;1880;p5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Expressions régulières (RegEx) pour courrier électronique</a:t>
            </a:r>
            <a:endParaRPr/>
          </a:p>
        </p:txBody>
      </p:sp>
      <p:sp>
        <p:nvSpPr>
          <p:cNvPr id="1881" name="Google Shape;1881;p53"/>
          <p:cNvSpPr txBox="1"/>
          <p:nvPr>
            <p:ph idx="1" type="body"/>
          </p:nvPr>
        </p:nvSpPr>
        <p:spPr>
          <a:xfrm>
            <a:off x="827087" y="1085072"/>
            <a:ext cx="10995572" cy="478766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Exemples de RegEx suggérés dans divers forums : </a:t>
            </a:r>
            <a:r>
              <a:rPr lang="en-US" sz="2000" u="sng">
                <a:solidFill>
                  <a:schemeClr val="hlink"/>
                </a:solidFill>
                <a:hlinkClick r:id="rId3"/>
              </a:rPr>
              <a:t>Liste de propositions :</a:t>
            </a:r>
            <a:endParaRPr/>
          </a:p>
          <a:p>
            <a:pPr indent="-341313" lvl="1" marL="798513" rtl="0" algn="l">
              <a:lnSpc>
                <a:spcPct val="100000"/>
              </a:lnSpc>
              <a:spcBef>
                <a:spcPts val="500"/>
              </a:spcBef>
              <a:spcAft>
                <a:spcPts val="0"/>
              </a:spcAft>
              <a:buClr>
                <a:srgbClr val="000000"/>
              </a:buClr>
              <a:buSzPts val="1500"/>
              <a:buChar char="⚪"/>
            </a:pPr>
            <a:r>
              <a:rPr lang="en-US" sz="2000"/>
              <a:t>^[A-Za-z0-9+_.-]+@(.+)$ </a:t>
            </a:r>
            <a:r>
              <a:rPr lang="en-US" sz="2000">
                <a:solidFill>
                  <a:srgbClr val="FF0000"/>
                </a:solidFill>
              </a:rPr>
              <a:t>ne prend pas en charge UTF8 dans le nom de messagerie.</a:t>
            </a:r>
            <a:endParaRPr/>
          </a:p>
          <a:p>
            <a:pPr indent="-341313" lvl="1" marL="798513" rtl="0" algn="l">
              <a:lnSpc>
                <a:spcPct val="100000"/>
              </a:lnSpc>
              <a:spcBef>
                <a:spcPts val="500"/>
              </a:spcBef>
              <a:spcAft>
                <a:spcPts val="0"/>
              </a:spcAft>
              <a:buClr>
                <a:srgbClr val="000000"/>
              </a:buClr>
              <a:buSzPts val="1500"/>
              <a:buChar char="⚪"/>
            </a:pPr>
            <a:r>
              <a:rPr lang="en-US" sz="2000"/>
              <a:t>^[a-zA-Z0-9_!#$%&amp;’*+/=?`{|}~^.-]+@[a-zA-Z0-9.-]+$ </a:t>
            </a:r>
            <a:r>
              <a:rPr lang="en-US" sz="2000">
                <a:solidFill>
                  <a:srgbClr val="FF0000"/>
                </a:solidFill>
              </a:rPr>
              <a:t>ne prend pas en charge les étiquettes U.</a:t>
            </a:r>
            <a:endParaRPr/>
          </a:p>
          <a:p>
            <a:pPr indent="-341313" lvl="1" marL="798513" rtl="0" algn="l">
              <a:lnSpc>
                <a:spcPct val="100000"/>
              </a:lnSpc>
              <a:spcBef>
                <a:spcPts val="500"/>
              </a:spcBef>
              <a:spcAft>
                <a:spcPts val="0"/>
              </a:spcAft>
              <a:buClr>
                <a:srgbClr val="000000"/>
              </a:buClr>
              <a:buSzPts val="1500"/>
              <a:buChar char="⚪"/>
            </a:pPr>
            <a:r>
              <a:rPr lang="en-US" sz="2000"/>
              <a:t>^[a-zA-Z0-9_!#$%&amp;’*+/=?`{|}~^-]+(?:\\.[a-zA-Z0-9_!#$%&amp;’*+/=?`{|}~^-]+)*@[a-zA-Z0-9-]+(?:\\.[a-zA-Z0-9-]+)*$ </a:t>
            </a:r>
            <a:r>
              <a:rPr lang="en-US" sz="2000">
                <a:solidFill>
                  <a:srgbClr val="FF0000"/>
                </a:solidFill>
              </a:rPr>
              <a:t>ne prend pas en charge les étiquettes U.</a:t>
            </a:r>
            <a:endParaRPr/>
          </a:p>
          <a:p>
            <a:pPr indent="-341313" lvl="1" marL="798513" rtl="0" algn="l">
              <a:lnSpc>
                <a:spcPct val="100000"/>
              </a:lnSpc>
              <a:spcBef>
                <a:spcPts val="500"/>
              </a:spcBef>
              <a:spcAft>
                <a:spcPts val="0"/>
              </a:spcAft>
              <a:buClr>
                <a:srgbClr val="000000"/>
              </a:buClr>
              <a:buSzPts val="1500"/>
              <a:buChar char="⚪"/>
            </a:pPr>
            <a:r>
              <a:rPr lang="en-US" sz="2000"/>
              <a:t>^[\\w!#$%&amp;’*+/=?`{|}~^-]+(?:\\.[\\w!#$%&amp;’*+/=?`{|}~^-]+)*@(?:[a-zA-Z0-9-]+\\.)+[a-zA-Z]{2,6}$ </a:t>
            </a:r>
            <a:r>
              <a:rPr lang="en-US" sz="2000">
                <a:solidFill>
                  <a:srgbClr val="FF0000"/>
                </a:solidFill>
              </a:rPr>
              <a:t>présente des restrictions de longueur pour les TLD les limitant à 2-6 caractères.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Il est possible de créer une RegEx compatible avec l’EAI et les IDN en utilisant diverses caractéristiques des points de code Unicode.</a:t>
            </a:r>
            <a:endParaRPr/>
          </a:p>
          <a:p>
            <a:pPr indent="-341313" lvl="1" marL="798513" rtl="0" algn="l">
              <a:lnSpc>
                <a:spcPct val="100000"/>
              </a:lnSpc>
              <a:spcBef>
                <a:spcPts val="500"/>
              </a:spcBef>
              <a:spcAft>
                <a:spcPts val="0"/>
              </a:spcAft>
              <a:buClr>
                <a:srgbClr val="000000"/>
              </a:buClr>
              <a:buSzPts val="1500"/>
              <a:buChar char="⚪"/>
            </a:pPr>
            <a:r>
              <a:rPr lang="en-US" sz="2000"/>
              <a:t>Pour les IDN, cela reviendrait à réappliquer des tables de protocole IDNA en RegEx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Étant donné que les deux parties d’une EAI peuvent être en UTF8, une RegEx pour une EAI pourrait être .*@.*, qui ne vérifie que la présence du caractère « @ ».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1882" name="Google Shape;1882;p53"/>
          <p:cNvPicPr preferRelativeResize="0"/>
          <p:nvPr/>
        </p:nvPicPr>
        <p:blipFill rotWithShape="1">
          <a:blip r:embed="rId4">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6" name="Shape 1886"/>
        <p:cNvGrpSpPr/>
        <p:nvPr/>
      </p:nvGrpSpPr>
      <p:grpSpPr>
        <a:xfrm>
          <a:off x="0" y="0"/>
          <a:ext cx="0" cy="0"/>
          <a:chOff x="0" y="0"/>
          <a:chExt cx="0" cy="0"/>
        </a:xfrm>
      </p:grpSpPr>
      <p:sp>
        <p:nvSpPr>
          <p:cNvPr id="1887" name="Google Shape;1887;p54"/>
          <p:cNvSpPr txBox="1"/>
          <p:nvPr>
            <p:ph type="title"/>
          </p:nvPr>
        </p:nvSpPr>
        <p:spPr>
          <a:xfrm>
            <a:off x="754032" y="2978337"/>
            <a:ext cx="10683935" cy="450663"/>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B3458"/>
              </a:buClr>
              <a:buSzPts val="2800"/>
              <a:buFont typeface="Arial"/>
              <a:buNone/>
            </a:pPr>
            <a:r>
              <a:rPr lang="en-US"/>
              <a:t>Validation de courriers électroniques</a:t>
            </a:r>
            <a:endParaRPr/>
          </a:p>
        </p:txBody>
      </p:sp>
      <p:pic>
        <p:nvPicPr>
          <p:cNvPr id="1888" name="Google Shape;1888;p5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3" name="Shape 1893"/>
        <p:cNvGrpSpPr/>
        <p:nvPr/>
      </p:nvGrpSpPr>
      <p:grpSpPr>
        <a:xfrm>
          <a:off x="0" y="0"/>
          <a:ext cx="0" cy="0"/>
          <a:chOff x="0" y="0"/>
          <a:chExt cx="0" cy="0"/>
        </a:xfrm>
      </p:grpSpPr>
      <p:sp>
        <p:nvSpPr>
          <p:cNvPr id="1894" name="Google Shape;1894;p5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Validation d’une adresse de courrier électronique</a:t>
            </a:r>
            <a:endParaRPr/>
          </a:p>
        </p:txBody>
      </p:sp>
      <p:sp>
        <p:nvSpPr>
          <p:cNvPr id="1895" name="Google Shape;1895;p55"/>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L’adresse contient un </a:t>
            </a:r>
            <a:r>
              <a:rPr lang="en-US" sz="2000">
                <a:solidFill>
                  <a:schemeClr val="dk1"/>
                </a:solidFill>
              </a:rPr>
              <a:t>nom de messagerie.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L’adresse contient un </a:t>
            </a:r>
            <a:r>
              <a:rPr lang="en-US" sz="2000">
                <a:solidFill>
                  <a:schemeClr val="dk1"/>
                </a:solidFill>
              </a:rPr>
              <a:t>nom de domaine.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La validation du nom de domaine est la même que celle déjà exposée.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La validation du nom de messagerie nécessite une chaîne UTF8 valide.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L’administrateur local définit une politique pour le nom de messagerie.</a:t>
            </a:r>
            <a:endParaRPr/>
          </a:p>
          <a:p>
            <a:pPr indent="-341313" lvl="1" marL="798513" rtl="0" algn="l">
              <a:lnSpc>
                <a:spcPct val="100000"/>
              </a:lnSpc>
              <a:spcBef>
                <a:spcPts val="500"/>
              </a:spcBef>
              <a:spcAft>
                <a:spcPts val="0"/>
              </a:spcAft>
              <a:buClr>
                <a:schemeClr val="dk1"/>
              </a:buClr>
              <a:buSzPts val="1500"/>
              <a:buChar char="⚪"/>
            </a:pPr>
            <a:r>
              <a:rPr lang="en-US" sz="2000">
                <a:solidFill>
                  <a:schemeClr val="dk1"/>
                </a:solidFill>
              </a:rPr>
              <a:t>La politique de Gmail : </a:t>
            </a:r>
            <a:r>
              <a:rPr lang="en-US" sz="2000" u="sng">
                <a:solidFill>
                  <a:schemeClr val="dk1"/>
                </a:solidFill>
                <a:hlinkClick r:id="rId3">
                  <a:extLst>
                    <a:ext uri="{A12FA001-AC4F-418D-AE19-62706E023703}">
                      <ahyp:hlinkClr val="tx"/>
                    </a:ext>
                  </a:extLst>
                </a:hlinkClick>
              </a:rPr>
              <a:t>firstname.lastname@gmail.com</a:t>
            </a:r>
            <a:r>
              <a:rPr lang="en-US" sz="2000">
                <a:solidFill>
                  <a:schemeClr val="dk1"/>
                </a:solidFill>
              </a:rPr>
              <a:t> est équivalent à </a:t>
            </a:r>
            <a:r>
              <a:rPr lang="en-US" sz="2000" u="sng">
                <a:solidFill>
                  <a:schemeClr val="dk1"/>
                </a:solidFill>
                <a:hlinkClick r:id="rId4">
                  <a:extLst>
                    <a:ext uri="{A12FA001-AC4F-418D-AE19-62706E023703}">
                      <ahyp:hlinkClr val="tx"/>
                    </a:ext>
                  </a:extLst>
                </a:hlinkClick>
              </a:rPr>
              <a:t>firstnamelastname@gmail.com..</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solidFill>
                  <a:schemeClr val="dk1"/>
                </a:solidFill>
              </a:rPr>
              <a:t>L’</a:t>
            </a:r>
            <a:r>
              <a:rPr lang="en-US" sz="2000" u="sng">
                <a:solidFill>
                  <a:schemeClr val="dk1"/>
                </a:solidFill>
                <a:hlinkClick r:id="rId5">
                  <a:extLst>
                    <a:ext uri="{A12FA001-AC4F-418D-AE19-62706E023703}">
                      <ahyp:hlinkClr val="tx"/>
                    </a:ext>
                  </a:extLst>
                </a:hlinkClick>
              </a:rPr>
              <a:t>UASG</a:t>
            </a:r>
            <a:r>
              <a:rPr lang="en-US" sz="2000">
                <a:solidFill>
                  <a:schemeClr val="dk1"/>
                </a:solidFill>
              </a:rPr>
              <a:t> a publié des lignes directrices sur le nom des messageries.</a:t>
            </a:r>
            <a:endParaRPr/>
          </a:p>
        </p:txBody>
      </p:sp>
      <p:pic>
        <p:nvPicPr>
          <p:cNvPr id="1896" name="Google Shape;1896;p55"/>
          <p:cNvPicPr preferRelativeResize="0"/>
          <p:nvPr/>
        </p:nvPicPr>
        <p:blipFill rotWithShape="1">
          <a:blip r:embed="rId6">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1" name="Shape 1901"/>
        <p:cNvGrpSpPr/>
        <p:nvPr/>
      </p:nvGrpSpPr>
      <p:grpSpPr>
        <a:xfrm>
          <a:off x="0" y="0"/>
          <a:ext cx="0" cy="0"/>
          <a:chOff x="0" y="0"/>
          <a:chExt cx="0" cy="0"/>
        </a:xfrm>
      </p:grpSpPr>
      <p:sp>
        <p:nvSpPr>
          <p:cNvPr id="1902" name="Google Shape;1902;p5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Validation d’EAI – Python</a:t>
            </a:r>
            <a:endParaRPr/>
          </a:p>
        </p:txBody>
      </p:sp>
      <p:pic>
        <p:nvPicPr>
          <p:cNvPr id="1903" name="Google Shape;1903;p5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904" name="Google Shape;1904;p56"/>
          <p:cNvSpPr txBox="1"/>
          <p:nvPr/>
        </p:nvSpPr>
        <p:spPr>
          <a:xfrm>
            <a:off x="420624" y="981332"/>
            <a:ext cx="11355600" cy="4402200"/>
          </a:xfrm>
          <a:prstGeom prst="rect">
            <a:avLst/>
          </a:prstGeom>
          <a:solidFill>
            <a:srgbClr val="FFFFFF"/>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sz="2000">
                <a:solidFill>
                  <a:srgbClr val="000080"/>
                </a:solidFill>
                <a:latin typeface="Courier New"/>
                <a:ea typeface="Courier New"/>
                <a:cs typeface="Courier New"/>
                <a:sym typeface="Courier New"/>
              </a:rPr>
              <a:t>from </a:t>
            </a:r>
            <a:r>
              <a:rPr lang="en-US" sz="2000">
                <a:latin typeface="Courier New"/>
                <a:ea typeface="Courier New"/>
                <a:cs typeface="Courier New"/>
                <a:sym typeface="Courier New"/>
              </a:rPr>
              <a:t>email_validator </a:t>
            </a:r>
            <a:r>
              <a:rPr b="1" lang="en-US" sz="2000">
                <a:solidFill>
                  <a:srgbClr val="000080"/>
                </a:solidFill>
                <a:latin typeface="Courier New"/>
                <a:ea typeface="Courier New"/>
                <a:cs typeface="Courier New"/>
                <a:sym typeface="Courier New"/>
              </a:rPr>
              <a:t>import </a:t>
            </a:r>
            <a:r>
              <a:rPr lang="en-US" sz="2000">
                <a:latin typeface="Courier New"/>
                <a:ea typeface="Courier New"/>
                <a:cs typeface="Courier New"/>
                <a:sym typeface="Courier New"/>
              </a:rPr>
              <a:t>validate_email,EmailNotValidError</a:t>
            </a:r>
            <a:br>
              <a:rPr lang="en-US" sz="2000">
                <a:latin typeface="Courier New"/>
                <a:ea typeface="Courier New"/>
                <a:cs typeface="Courier New"/>
                <a:sym typeface="Courier New"/>
              </a:rPr>
            </a:br>
            <a:r>
              <a:rPr lang="en-US" sz="2000">
                <a:latin typeface="Courier New"/>
                <a:ea typeface="Courier New"/>
                <a:cs typeface="Courier New"/>
                <a:sym typeface="Courier New"/>
              </a:rPr>
              <a:t>logger = logging.getLogger(__name__)</a:t>
            </a:r>
            <a:endParaRPr sz="2000">
              <a:latin typeface="Courier New"/>
              <a:ea typeface="Courier New"/>
              <a:cs typeface="Courier New"/>
              <a:sym typeface="Courier New"/>
            </a:endParaRPr>
          </a:p>
          <a:p>
            <a:pPr indent="0" lvl="0" marL="0" rtl="0" algn="l">
              <a:spcBef>
                <a:spcPts val="0"/>
              </a:spcBef>
              <a:spcAft>
                <a:spcPts val="0"/>
              </a:spcAft>
              <a:buNone/>
            </a:pPr>
            <a:r>
              <a:rPr b="1" lang="en-US" sz="2000">
                <a:solidFill>
                  <a:srgbClr val="000080"/>
                </a:solidFill>
                <a:latin typeface="Courier New"/>
                <a:ea typeface="Courier New"/>
                <a:cs typeface="Courier New"/>
                <a:sym typeface="Courier New"/>
              </a:rPr>
              <a:t>try</a:t>
            </a:r>
            <a:r>
              <a:rPr lang="en-US" sz="2000">
                <a:latin typeface="Courier New"/>
                <a:ea typeface="Courier New"/>
                <a:cs typeface="Courier New"/>
                <a:sym typeface="Courier New"/>
              </a:rPr>
              <a:t>:</a:t>
            </a:r>
            <a:br>
              <a:rPr lang="en-US" sz="2000">
                <a:latin typeface="Courier New"/>
                <a:ea typeface="Courier New"/>
                <a:cs typeface="Courier New"/>
                <a:sym typeface="Courier New"/>
              </a:rPr>
            </a:br>
            <a:r>
              <a:rPr lang="en-US" sz="2000">
                <a:latin typeface="Courier New"/>
                <a:ea typeface="Courier New"/>
                <a:cs typeface="Courier New"/>
                <a:sym typeface="Courier New"/>
              </a:rPr>
              <a:t>    </a:t>
            </a:r>
            <a:r>
              <a:rPr i="1" lang="en-US" sz="2000">
                <a:solidFill>
                  <a:srgbClr val="808080"/>
                </a:solidFill>
                <a:latin typeface="Courier New"/>
                <a:ea typeface="Courier New"/>
                <a:cs typeface="Courier New"/>
                <a:sym typeface="Courier New"/>
              </a:rPr>
              <a:t># As part of process it performs DNS resolution</a:t>
            </a:r>
            <a:br>
              <a:rPr i="1" lang="en-US" sz="2000">
                <a:solidFill>
                  <a:srgbClr val="808080"/>
                </a:solidFill>
                <a:latin typeface="Courier New"/>
                <a:ea typeface="Courier New"/>
                <a:cs typeface="Courier New"/>
                <a:sym typeface="Courier New"/>
              </a:rPr>
            </a:br>
            <a:r>
              <a:rPr i="1" lang="en-US" sz="2000">
                <a:solidFill>
                  <a:srgbClr val="808080"/>
                </a:solidFill>
                <a:latin typeface="Courier New"/>
                <a:ea typeface="Courier New"/>
                <a:cs typeface="Courier New"/>
                <a:sym typeface="Courier New"/>
              </a:rPr>
              <a:t>    # Normalizes email addresses automatically</a:t>
            </a:r>
            <a:br>
              <a:rPr i="1" lang="en-US" sz="2000">
                <a:solidFill>
                  <a:srgbClr val="808080"/>
                </a:solidFill>
                <a:latin typeface="Courier New"/>
                <a:ea typeface="Courier New"/>
                <a:cs typeface="Courier New"/>
                <a:sym typeface="Courier New"/>
              </a:rPr>
            </a:br>
            <a:r>
              <a:rPr i="1" lang="en-US" sz="2000">
                <a:solidFill>
                  <a:srgbClr val="808080"/>
                </a:solidFill>
                <a:latin typeface="Courier New"/>
                <a:ea typeface="Courier New"/>
                <a:cs typeface="Courier New"/>
                <a:sym typeface="Courier New"/>
              </a:rPr>
              <a:t>    # Supports internationalized domain names </a:t>
            </a:r>
            <a:br>
              <a:rPr i="1" lang="en-US" sz="2000">
                <a:solidFill>
                  <a:srgbClr val="808080"/>
                </a:solidFill>
                <a:latin typeface="Courier New"/>
                <a:ea typeface="Courier New"/>
                <a:cs typeface="Courier New"/>
                <a:sym typeface="Courier New"/>
              </a:rPr>
            </a:br>
            <a:r>
              <a:rPr i="1" lang="en-US" sz="2000">
                <a:solidFill>
                  <a:srgbClr val="808080"/>
                </a:solidFill>
                <a:latin typeface="Courier New"/>
                <a:ea typeface="Courier New"/>
                <a:cs typeface="Courier New"/>
                <a:sym typeface="Courier New"/>
              </a:rPr>
              <a:t>    </a:t>
            </a:r>
            <a:r>
              <a:rPr lang="en-US" sz="2000">
                <a:latin typeface="Courier New"/>
                <a:ea typeface="Courier New"/>
                <a:cs typeface="Courier New"/>
                <a:sym typeface="Courier New"/>
              </a:rPr>
              <a:t>validated = validate_email(email_address, </a:t>
            </a:r>
            <a:r>
              <a:rPr lang="en-US" sz="2000">
                <a:solidFill>
                  <a:srgbClr val="660099"/>
                </a:solidFill>
                <a:latin typeface="Courier New"/>
                <a:ea typeface="Courier New"/>
                <a:cs typeface="Courier New"/>
                <a:sym typeface="Courier New"/>
              </a:rPr>
              <a:t>check_deliverability</a:t>
            </a:r>
            <a:r>
              <a:rPr lang="en-US" sz="2000">
                <a:latin typeface="Courier New"/>
                <a:ea typeface="Courier New"/>
                <a:cs typeface="Courier New"/>
                <a:sym typeface="Courier New"/>
              </a:rPr>
              <a:t>=</a:t>
            </a:r>
            <a:r>
              <a:rPr b="1" lang="en-US" sz="2000">
                <a:solidFill>
                  <a:srgbClr val="000080"/>
                </a:solidFill>
                <a:latin typeface="Courier New"/>
                <a:ea typeface="Courier New"/>
                <a:cs typeface="Courier New"/>
                <a:sym typeface="Courier New"/>
              </a:rPr>
              <a:t>True</a:t>
            </a:r>
            <a:r>
              <a:rPr lang="en-US" sz="2000">
                <a:latin typeface="Courier New"/>
                <a:ea typeface="Courier New"/>
                <a:cs typeface="Courier New"/>
                <a:sym typeface="Courier New"/>
              </a:rPr>
              <a:t>)</a:t>
            </a:r>
            <a:br>
              <a:rPr lang="en-US" sz="2000">
                <a:latin typeface="Courier New"/>
                <a:ea typeface="Courier New"/>
                <a:cs typeface="Courier New"/>
                <a:sym typeface="Courier New"/>
              </a:rPr>
            </a:br>
            <a:r>
              <a:rPr lang="en-US" sz="2000">
                <a:latin typeface="Courier New"/>
                <a:ea typeface="Courier New"/>
                <a:cs typeface="Courier New"/>
                <a:sym typeface="Courier New"/>
              </a:rPr>
              <a:t>    </a:t>
            </a:r>
            <a:r>
              <a:rPr lang="en-US" sz="2000">
                <a:solidFill>
                  <a:srgbClr val="000080"/>
                </a:solidFill>
                <a:latin typeface="Courier New"/>
                <a:ea typeface="Courier New"/>
                <a:cs typeface="Courier New"/>
                <a:sym typeface="Courier New"/>
              </a:rPr>
              <a:t>print</a:t>
            </a:r>
            <a:r>
              <a:rPr lang="en-US" sz="2000">
                <a:latin typeface="Courier New"/>
                <a:ea typeface="Courier New"/>
                <a:cs typeface="Courier New"/>
                <a:sym typeface="Courier New"/>
              </a:rPr>
              <a:t>(validated)</a:t>
            </a:r>
            <a:br>
              <a:rPr lang="en-US" sz="2000">
                <a:latin typeface="Courier New"/>
                <a:ea typeface="Courier New"/>
                <a:cs typeface="Courier New"/>
                <a:sym typeface="Courier New"/>
              </a:rPr>
            </a:br>
            <a:r>
              <a:rPr lang="en-US" sz="2000">
                <a:latin typeface="Courier New"/>
                <a:ea typeface="Courier New"/>
                <a:cs typeface="Courier New"/>
                <a:sym typeface="Courier New"/>
              </a:rPr>
              <a:t>    logger.info(</a:t>
            </a:r>
            <a:r>
              <a:rPr b="1" lang="en-US" sz="2000">
                <a:solidFill>
                  <a:srgbClr val="008080"/>
                </a:solidFill>
                <a:latin typeface="Courier New"/>
                <a:ea typeface="Courier New"/>
                <a:cs typeface="Courier New"/>
                <a:sym typeface="Courier New"/>
              </a:rPr>
              <a:t>"'{address}' is a valid email address"</a:t>
            </a:r>
            <a:r>
              <a:rPr lang="en-US" sz="2000">
                <a:latin typeface="Courier New"/>
                <a:ea typeface="Courier New"/>
                <a:cs typeface="Courier New"/>
                <a:sym typeface="Courier New"/>
              </a:rPr>
              <a:t>)</a:t>
            </a:r>
            <a:br>
              <a:rPr lang="en-US" sz="2000">
                <a:latin typeface="Courier New"/>
                <a:ea typeface="Courier New"/>
                <a:cs typeface="Courier New"/>
                <a:sym typeface="Courier New"/>
              </a:rPr>
            </a:br>
            <a:r>
              <a:rPr lang="en-US" sz="2000">
                <a:latin typeface="Courier New"/>
                <a:ea typeface="Courier New"/>
                <a:cs typeface="Courier New"/>
                <a:sym typeface="Courier New"/>
              </a:rPr>
              <a:t>    </a:t>
            </a:r>
            <a:r>
              <a:rPr lang="en-US" sz="2000">
                <a:solidFill>
                  <a:srgbClr val="000080"/>
                </a:solidFill>
                <a:latin typeface="Courier New"/>
                <a:ea typeface="Courier New"/>
                <a:cs typeface="Courier New"/>
                <a:sym typeface="Courier New"/>
              </a:rPr>
              <a:t>print</a:t>
            </a:r>
            <a:r>
              <a:rPr lang="en-US" sz="2000">
                <a:latin typeface="Courier New"/>
                <a:ea typeface="Courier New"/>
                <a:cs typeface="Courier New"/>
                <a:sym typeface="Courier New"/>
              </a:rPr>
              <a:t>(</a:t>
            </a:r>
            <a:r>
              <a:rPr b="1" lang="en-US" sz="2000">
                <a:solidFill>
                  <a:srgbClr val="008080"/>
                </a:solidFill>
                <a:latin typeface="Courier New"/>
                <a:ea typeface="Courier New"/>
                <a:cs typeface="Courier New"/>
                <a:sym typeface="Courier New"/>
              </a:rPr>
              <a:t>"'{address}' is a valid email address"</a:t>
            </a:r>
            <a:r>
              <a:rPr lang="en-US" sz="2000">
                <a:latin typeface="Courier New"/>
                <a:ea typeface="Courier New"/>
                <a:cs typeface="Courier New"/>
                <a:sym typeface="Courier New"/>
              </a:rPr>
              <a:t>)</a:t>
            </a:r>
            <a:br>
              <a:rPr lang="en-US" sz="2000">
                <a:latin typeface="Courier New"/>
                <a:ea typeface="Courier New"/>
                <a:cs typeface="Courier New"/>
                <a:sym typeface="Courier New"/>
              </a:rPr>
            </a:br>
            <a:r>
              <a:rPr b="1" lang="en-US" sz="2000">
                <a:solidFill>
                  <a:srgbClr val="000080"/>
                </a:solidFill>
                <a:latin typeface="Courier New"/>
                <a:ea typeface="Courier New"/>
                <a:cs typeface="Courier New"/>
                <a:sym typeface="Courier New"/>
              </a:rPr>
              <a:t>except </a:t>
            </a:r>
            <a:r>
              <a:rPr lang="en-US" sz="2000">
                <a:latin typeface="Courier New"/>
                <a:ea typeface="Courier New"/>
                <a:cs typeface="Courier New"/>
                <a:sym typeface="Courier New"/>
              </a:rPr>
              <a:t>EmailNotValidError </a:t>
            </a:r>
            <a:r>
              <a:rPr b="1" lang="en-US" sz="2000">
                <a:solidFill>
                  <a:srgbClr val="000080"/>
                </a:solidFill>
                <a:latin typeface="Courier New"/>
                <a:ea typeface="Courier New"/>
                <a:cs typeface="Courier New"/>
                <a:sym typeface="Courier New"/>
              </a:rPr>
              <a:t>as </a:t>
            </a:r>
            <a:r>
              <a:rPr lang="en-US" sz="2000">
                <a:latin typeface="Courier New"/>
                <a:ea typeface="Courier New"/>
                <a:cs typeface="Courier New"/>
                <a:sym typeface="Courier New"/>
              </a:rPr>
              <a:t>e:</a:t>
            </a:r>
            <a:br>
              <a:rPr lang="en-US" sz="2000">
                <a:latin typeface="Courier New"/>
                <a:ea typeface="Courier New"/>
                <a:cs typeface="Courier New"/>
                <a:sym typeface="Courier New"/>
              </a:rPr>
            </a:br>
            <a:r>
              <a:rPr lang="en-US" sz="2000">
                <a:latin typeface="Courier New"/>
                <a:ea typeface="Courier New"/>
                <a:cs typeface="Courier New"/>
                <a:sym typeface="Courier New"/>
              </a:rPr>
              <a:t>    </a:t>
            </a:r>
            <a:r>
              <a:rPr lang="en-US" sz="2000">
                <a:solidFill>
                  <a:srgbClr val="000080"/>
                </a:solidFill>
                <a:latin typeface="Courier New"/>
                <a:ea typeface="Courier New"/>
                <a:cs typeface="Courier New"/>
                <a:sym typeface="Courier New"/>
              </a:rPr>
              <a:t>print</a:t>
            </a:r>
            <a:r>
              <a:rPr lang="en-US" sz="2000">
                <a:latin typeface="Courier New"/>
                <a:ea typeface="Courier New"/>
                <a:cs typeface="Courier New"/>
                <a:sym typeface="Courier New"/>
              </a:rPr>
              <a:t>(</a:t>
            </a:r>
            <a:r>
              <a:rPr b="1" lang="en-US" sz="2000">
                <a:solidFill>
                  <a:srgbClr val="008080"/>
                </a:solidFill>
                <a:latin typeface="Courier New"/>
                <a:ea typeface="Courier New"/>
                <a:cs typeface="Courier New"/>
                <a:sym typeface="Courier New"/>
              </a:rPr>
              <a:t>"'{address}' is not a valid email address: {e}"</a:t>
            </a:r>
            <a:r>
              <a:rPr lang="en-US" sz="2000">
                <a:latin typeface="Courier New"/>
                <a:ea typeface="Courier New"/>
                <a:cs typeface="Courier New"/>
                <a:sym typeface="Courier New"/>
              </a:rPr>
              <a:t>)</a:t>
            </a:r>
            <a:br>
              <a:rPr lang="en-US" sz="2000">
                <a:latin typeface="Courier New"/>
                <a:ea typeface="Courier New"/>
                <a:cs typeface="Courier New"/>
                <a:sym typeface="Courier New"/>
              </a:rPr>
            </a:br>
            <a:r>
              <a:rPr b="1" lang="en-US" sz="2000">
                <a:solidFill>
                  <a:srgbClr val="000080"/>
                </a:solidFill>
                <a:latin typeface="Courier New"/>
                <a:ea typeface="Courier New"/>
                <a:cs typeface="Courier New"/>
                <a:sym typeface="Courier New"/>
              </a:rPr>
              <a:t>except </a:t>
            </a:r>
            <a:r>
              <a:rPr lang="en-US" sz="2000">
                <a:solidFill>
                  <a:srgbClr val="000080"/>
                </a:solidFill>
                <a:latin typeface="Courier New"/>
                <a:ea typeface="Courier New"/>
                <a:cs typeface="Courier New"/>
                <a:sym typeface="Courier New"/>
              </a:rPr>
              <a:t>Exception </a:t>
            </a:r>
            <a:r>
              <a:rPr b="1" lang="en-US" sz="2000">
                <a:solidFill>
                  <a:srgbClr val="000080"/>
                </a:solidFill>
                <a:latin typeface="Courier New"/>
                <a:ea typeface="Courier New"/>
                <a:cs typeface="Courier New"/>
                <a:sym typeface="Courier New"/>
              </a:rPr>
              <a:t>as </a:t>
            </a:r>
            <a:r>
              <a:rPr lang="en-US" sz="2000">
                <a:latin typeface="Courier New"/>
                <a:ea typeface="Courier New"/>
                <a:cs typeface="Courier New"/>
                <a:sym typeface="Courier New"/>
              </a:rPr>
              <a:t>ex:</a:t>
            </a:r>
            <a:br>
              <a:rPr lang="en-US" sz="2000">
                <a:latin typeface="Courier New"/>
                <a:ea typeface="Courier New"/>
                <a:cs typeface="Courier New"/>
                <a:sym typeface="Courier New"/>
              </a:rPr>
            </a:br>
            <a:r>
              <a:rPr lang="en-US" sz="2000">
                <a:latin typeface="Courier New"/>
                <a:ea typeface="Courier New"/>
                <a:cs typeface="Courier New"/>
                <a:sym typeface="Courier New"/>
              </a:rPr>
              <a:t>    </a:t>
            </a:r>
            <a:r>
              <a:rPr lang="en-US" sz="2000">
                <a:solidFill>
                  <a:srgbClr val="000080"/>
                </a:solidFill>
                <a:latin typeface="Courier New"/>
                <a:ea typeface="Courier New"/>
                <a:cs typeface="Courier New"/>
                <a:sym typeface="Courier New"/>
              </a:rPr>
              <a:t>print</a:t>
            </a:r>
            <a:r>
              <a:rPr lang="en-US" sz="2000">
                <a:latin typeface="Courier New"/>
                <a:ea typeface="Courier New"/>
                <a:cs typeface="Courier New"/>
                <a:sym typeface="Courier New"/>
              </a:rPr>
              <a:t>(</a:t>
            </a:r>
            <a:r>
              <a:rPr b="1" lang="en-US" sz="2000">
                <a:solidFill>
                  <a:srgbClr val="008080"/>
                </a:solidFill>
                <a:latin typeface="Courier New"/>
                <a:ea typeface="Courier New"/>
                <a:cs typeface="Courier New"/>
                <a:sym typeface="Courier New"/>
              </a:rPr>
              <a:t>"Unexpected Exception"</a:t>
            </a:r>
            <a:r>
              <a:rPr lang="en-US" sz="2000">
                <a:latin typeface="Courier New"/>
                <a:ea typeface="Courier New"/>
                <a:cs typeface="Courier New"/>
                <a:sym typeface="Courier New"/>
              </a:rPr>
              <a:t>)</a:t>
            </a:r>
            <a:endParaRPr sz="2000">
              <a:solidFill>
                <a:srgbClr val="0A1F24"/>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p5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Validation d’EAI – Java</a:t>
            </a:r>
            <a:endParaRPr/>
          </a:p>
        </p:txBody>
      </p:sp>
      <p:sp>
        <p:nvSpPr>
          <p:cNvPr id="1911" name="Google Shape;1911;p57"/>
          <p:cNvSpPr txBox="1"/>
          <p:nvPr>
            <p:ph idx="1" type="body"/>
          </p:nvPr>
        </p:nvSpPr>
        <p:spPr>
          <a:xfrm>
            <a:off x="527609" y="773648"/>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solidFill>
                  <a:schemeClr val="dk1"/>
                </a:solidFill>
              </a:rPr>
              <a:t>Apache Commons Validator :</a:t>
            </a:r>
            <a:endParaRPr/>
          </a:p>
          <a:p>
            <a:pPr indent="-341313" lvl="1" marL="798513" rtl="0" algn="l">
              <a:lnSpc>
                <a:spcPct val="100000"/>
              </a:lnSpc>
              <a:spcBef>
                <a:spcPts val="500"/>
              </a:spcBef>
              <a:spcAft>
                <a:spcPts val="0"/>
              </a:spcAft>
              <a:buClr>
                <a:srgbClr val="000000"/>
              </a:buClr>
              <a:buSzPts val="1500"/>
              <a:buChar char="⚪"/>
            </a:pPr>
            <a:r>
              <a:rPr lang="en-US" sz="2000"/>
              <a:t>Propose des validateurs de domaine et de messagerie.</a:t>
            </a:r>
            <a:endParaRPr/>
          </a:p>
          <a:p>
            <a:pPr indent="-341313" lvl="1" marL="798513" rtl="0" algn="l">
              <a:lnSpc>
                <a:spcPct val="100000"/>
              </a:lnSpc>
              <a:spcBef>
                <a:spcPts val="500"/>
              </a:spcBef>
              <a:spcAft>
                <a:spcPts val="0"/>
              </a:spcAft>
              <a:buClr>
                <a:srgbClr val="000000"/>
              </a:buClr>
              <a:buSzPts val="1500"/>
              <a:buChar char="⚪"/>
            </a:pPr>
            <a:r>
              <a:rPr lang="en-US" sz="2000"/>
              <a:t>À éviter, car il s’appuie sur une liste statique de TLD</a:t>
            </a:r>
            <a:r>
              <a:rPr lang="en-US" sz="2000">
                <a:solidFill>
                  <a:schemeClr val="dk1"/>
                </a:solidFill>
              </a:rPr>
              <a:t> ! </a:t>
            </a:r>
            <a:r>
              <a:rPr lang="en-US" sz="2000">
                <a:solidFill>
                  <a:srgbClr val="FF0000"/>
                </a:solidFill>
              </a:rPr>
              <a:t>OBSOLÈTE !</a:t>
            </a:r>
            <a:endParaRPr/>
          </a:p>
          <a:p>
            <a:pPr indent="0" lvl="0" marL="0" rtl="0" algn="l">
              <a:lnSpc>
                <a:spcPct val="100000"/>
              </a:lnSpc>
              <a:spcBef>
                <a:spcPts val="2000"/>
              </a:spcBef>
              <a:spcAft>
                <a:spcPts val="0"/>
              </a:spcAft>
              <a:buSzPts val="1500"/>
              <a:buNone/>
            </a:pPr>
            <a:r>
              <a:rPr lang="en-US" sz="2000">
                <a:solidFill>
                  <a:schemeClr val="dk1"/>
                </a:solidFill>
              </a:rPr>
              <a:t> </a:t>
            </a:r>
            <a:endParaRPr/>
          </a:p>
        </p:txBody>
      </p:sp>
      <p:pic>
        <p:nvPicPr>
          <p:cNvPr id="1912" name="Google Shape;1912;p5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7" name="Shape 1917"/>
        <p:cNvGrpSpPr/>
        <p:nvPr/>
      </p:nvGrpSpPr>
      <p:grpSpPr>
        <a:xfrm>
          <a:off x="0" y="0"/>
          <a:ext cx="0" cy="0"/>
          <a:chOff x="0" y="0"/>
          <a:chExt cx="0" cy="0"/>
        </a:xfrm>
      </p:grpSpPr>
      <p:sp>
        <p:nvSpPr>
          <p:cNvPr id="1918" name="Google Shape;1918;p5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Validation d’EAI – Java</a:t>
            </a:r>
            <a:endParaRPr/>
          </a:p>
        </p:txBody>
      </p:sp>
      <p:pic>
        <p:nvPicPr>
          <p:cNvPr id="1919" name="Google Shape;1919;p5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920" name="Google Shape;1920;p58"/>
          <p:cNvSpPr txBox="1"/>
          <p:nvPr/>
        </p:nvSpPr>
        <p:spPr>
          <a:xfrm>
            <a:off x="193964" y="615988"/>
            <a:ext cx="11950800" cy="494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 Download the list of TLDs on ICANN website</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public static String[] retrieveTlds()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String IANA_TLD_LIST_URL = "https://data.iana.org/TLD/tlds-alpha-by-domain.txt";</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StringBuilder out = new StringBuilder();</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try (BufferedInputStream in = new BufferedInputStream(</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new URL(IANA_TLD_LIST_URL).openStream()))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byte[] dataBuffer = new byte[1024];</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int bytesRead;</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while ((bytesRead = in.read(dataBuffer, 0, 1024)) != -1)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out.append(new String(dataBuffer, 0, bytesRead));</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 catch (IOException e)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 handle exception</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return Arrays.stream(out.toString().split("\n"))</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.filter(s -&gt; !s.startsWith("#"))</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.map(String::toLowerCase).distinct().toArray(String[]::new);</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a:t>
            </a:r>
            <a:endParaRPr sz="19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59"/>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Validation d’EAI – Java</a:t>
            </a:r>
            <a:endParaRPr/>
          </a:p>
        </p:txBody>
      </p:sp>
      <p:pic>
        <p:nvPicPr>
          <p:cNvPr id="1927" name="Google Shape;1927;p5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928" name="Google Shape;1928;p59"/>
          <p:cNvSpPr txBox="1"/>
          <p:nvPr/>
        </p:nvSpPr>
        <p:spPr>
          <a:xfrm>
            <a:off x="193964" y="615988"/>
            <a:ext cx="11950800" cy="494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public static DomainValidator createDomainValidatorInstance(String domain,</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boolean use_actual_domains)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List&lt;Item&gt; domains = new ArrayList&lt;&gt;();</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if (use_actual_domains)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domains.add(new Item(GENERIC_PLUS, retrieveTlds()));</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 else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String tld = domain;</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if (domain.contains("."))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tld = domain.substring(domain.lastIndexOf(".") + 1);</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 Convert TLD to A-Label</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String domainConverted = convertULabeltoALabel(tld);</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 if there is an error, do nothing, validator will fail</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if (domainConverted!="")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domains.add(new Item(GENERIC_PLUS, new String[]{domainConverted}));</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t/>
            </a:r>
            <a:endParaRPr sz="1800">
              <a:solidFill>
                <a:srgbClr val="0A1F24"/>
              </a:solidFill>
              <a:latin typeface="Courier New"/>
              <a:ea typeface="Courier New"/>
              <a:cs typeface="Courier New"/>
              <a:sym typeface="Courier New"/>
            </a:endParaRPr>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return DomainValidator.getInstance(false, domains);</a:t>
            </a:r>
            <a:endParaRPr sz="1900"/>
          </a:p>
          <a:p>
            <a:pPr indent="0" lvl="0" marL="0" rtl="0" algn="l">
              <a:spcBef>
                <a:spcPts val="0"/>
              </a:spcBef>
              <a:spcAft>
                <a:spcPts val="0"/>
              </a:spcAft>
              <a:buNone/>
            </a:pPr>
            <a:r>
              <a:rPr lang="en-US" sz="1800">
                <a:solidFill>
                  <a:srgbClr val="0A1F24"/>
                </a:solidFill>
                <a:latin typeface="Courier New"/>
                <a:ea typeface="Courier New"/>
                <a:cs typeface="Courier New"/>
                <a:sym typeface="Courier New"/>
              </a:rPr>
              <a:t>    }</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6"/>
          <p:cNvSpPr txBox="1"/>
          <p:nvPr>
            <p:ph type="title"/>
          </p:nvPr>
        </p:nvSpPr>
        <p:spPr>
          <a:xfrm>
            <a:off x="420624" y="48278"/>
            <a:ext cx="11157294" cy="434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400"/>
              <a:t>Acceptation des adresses de courrier électronique par les sites web</a:t>
            </a:r>
            <a:endParaRPr/>
          </a:p>
        </p:txBody>
      </p:sp>
      <p:pic>
        <p:nvPicPr>
          <p:cNvPr id="1482" name="Google Shape;1482;p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483" name="Google Shape;1483;p6"/>
          <p:cNvSpPr txBox="1"/>
          <p:nvPr/>
        </p:nvSpPr>
        <p:spPr>
          <a:xfrm>
            <a:off x="647941" y="2760788"/>
            <a:ext cx="4527909" cy="12618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595959"/>
                </a:solidFill>
                <a:latin typeface="Open Sans Light"/>
                <a:ea typeface="Open Sans Light"/>
                <a:cs typeface="Open Sans Light"/>
                <a:sym typeface="Open Sans Light"/>
              </a:rPr>
              <a:t>Taux d’acceptation (%) (dans des langues locales) de l’EAI dans les champs de formulaire sur 1000 sites web locaux </a:t>
            </a:r>
            <a:endParaRPr/>
          </a:p>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595959"/>
                </a:solidFill>
                <a:latin typeface="Open Sans Light"/>
                <a:ea typeface="Open Sans Light"/>
                <a:cs typeface="Open Sans Light"/>
                <a:sym typeface="Open Sans Light"/>
              </a:rPr>
              <a:t>(données tirées d’une étude de 2025 qui sera publiée sur UASG.tech)</a:t>
            </a:r>
            <a:endParaRPr/>
          </a:p>
        </p:txBody>
      </p:sp>
      <p:pic>
        <p:nvPicPr>
          <p:cNvPr id="1484" name="Google Shape;1484;p6"/>
          <p:cNvPicPr preferRelativeResize="0"/>
          <p:nvPr/>
        </p:nvPicPr>
        <p:blipFill rotWithShape="1">
          <a:blip r:embed="rId4">
            <a:alphaModFix/>
          </a:blip>
          <a:srcRect b="0" l="0" r="0" t="6697"/>
          <a:stretch/>
        </p:blipFill>
        <p:spPr>
          <a:xfrm>
            <a:off x="5741358" y="819580"/>
            <a:ext cx="5611004" cy="5436136"/>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sp>
        <p:nvSpPr>
          <p:cNvPr id="1934" name="Google Shape;1934;p60"/>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Validation d’EAI – Java</a:t>
            </a:r>
            <a:endParaRPr/>
          </a:p>
        </p:txBody>
      </p:sp>
      <p:pic>
        <p:nvPicPr>
          <p:cNvPr id="1935" name="Google Shape;1935;p60"/>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936" name="Google Shape;1936;p60"/>
          <p:cNvSpPr txBox="1"/>
          <p:nvPr/>
        </p:nvSpPr>
        <p:spPr>
          <a:xfrm>
            <a:off x="193964" y="615988"/>
            <a:ext cx="11950800" cy="494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public static  boolean isValidEmail(String emailaddress){</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emailaddress = Normalizer2.getNFCInstance().normalize(emailaddress);</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String[]emailparts = emailaddress.split("@");</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if(emailparts.length==2){</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String mailboxname = emailparts[0];</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String domainName = emailparts[1];</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String domainNameAlabelForm =convertULabeltoALabel(domainName);</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try {</a:t>
            </a:r>
            <a:endParaRPr sz="1900"/>
          </a:p>
          <a:p>
            <a:pPr indent="0" lvl="0" marL="0" rtl="0" algn="l">
              <a:spcBef>
                <a:spcPts val="0"/>
              </a:spcBef>
              <a:spcAft>
                <a:spcPts val="0"/>
              </a:spcAft>
              <a:buNone/>
            </a:pPr>
            <a:r>
              <a:t/>
            </a:r>
            <a:endParaRPr sz="1600">
              <a:solidFill>
                <a:srgbClr val="0A1F24"/>
              </a:solidFill>
              <a:latin typeface="Courier New"/>
              <a:ea typeface="Courier New"/>
              <a:cs typeface="Courier New"/>
              <a:sym typeface="Courier New"/>
            </a:endParaRPr>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EmailValidator em = new EmailValidator(false, false,</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createDomainValidatorInstance(domainName,true));          </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if(em.isValid(mailboxname+"@"+domainNameAlabelForm)){</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return true;</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                </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return false;            </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 catch (Exception ex) {</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System.out.println(ex.toString());</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return false;</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            </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else{</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return false;</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sz="1600">
                <a:solidFill>
                  <a:srgbClr val="0A1F24"/>
                </a:solidFill>
                <a:latin typeface="Courier New"/>
                <a:ea typeface="Courier New"/>
                <a:cs typeface="Courier New"/>
                <a:sym typeface="Courier New"/>
              </a:rPr>
              <a:t>    }</a:t>
            </a:r>
            <a:endParaRPr sz="19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0" name="Shape 1940"/>
        <p:cNvGrpSpPr/>
        <p:nvPr/>
      </p:nvGrpSpPr>
      <p:grpSpPr>
        <a:xfrm>
          <a:off x="0" y="0"/>
          <a:ext cx="0" cy="0"/>
          <a:chOff x="0" y="0"/>
          <a:chExt cx="0" cy="0"/>
        </a:xfrm>
      </p:grpSpPr>
      <p:sp>
        <p:nvSpPr>
          <p:cNvPr id="1941" name="Google Shape;1941;p61"/>
          <p:cNvSpPr txBox="1"/>
          <p:nvPr>
            <p:ph type="title"/>
          </p:nvPr>
        </p:nvSpPr>
        <p:spPr>
          <a:xfrm>
            <a:off x="754032" y="2978337"/>
            <a:ext cx="10683935" cy="450663"/>
          </a:xfrm>
          <a:prstGeom prst="rect">
            <a:avLst/>
          </a:prstGeom>
          <a:no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Clr>
                <a:srgbClr val="0B3458"/>
              </a:buClr>
              <a:buSzPts val="2800"/>
              <a:buFont typeface="Arial"/>
              <a:buNone/>
            </a:pPr>
            <a:r>
              <a:rPr lang="en-US"/>
              <a:t>Envoi et réception de courriers électroniques</a:t>
            </a:r>
            <a:endParaRPr/>
          </a:p>
        </p:txBody>
      </p:sp>
      <p:pic>
        <p:nvPicPr>
          <p:cNvPr id="1942" name="Google Shape;1942;p61"/>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6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Envoi et réception </a:t>
            </a:r>
            <a:endParaRPr/>
          </a:p>
        </p:txBody>
      </p:sp>
      <p:sp>
        <p:nvSpPr>
          <p:cNvPr id="1949" name="Google Shape;1949;p62"/>
          <p:cNvSpPr txBox="1"/>
          <p:nvPr>
            <p:ph idx="1" type="body"/>
          </p:nvPr>
        </p:nvSpPr>
        <p:spPr>
          <a:xfrm>
            <a:off x="812800" y="704096"/>
            <a:ext cx="11044420" cy="546318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a:solidFill>
                  <a:schemeClr val="dk1"/>
                </a:solidFill>
              </a:rPr>
              <a:t>Il nous faut pouvoir envoyer vers l’une ou l’autre des formes suivantes :</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mailboxName-UTF-8@A-labelform.</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mailboxName-UTF-8@U-labelform.</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solidFill>
                  <a:schemeClr val="dk1"/>
                </a:solidFill>
              </a:rPr>
              <a:t>Il nous faut pouvoir recevoir de l’une ou de l’autre des formes suivantes :</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mailboxName-UTF-8@A-labelform.</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mailboxName-UTF-8@U-labelform.</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solidFill>
                  <a:schemeClr val="dk1"/>
                </a:solidFill>
              </a:rPr>
              <a:t>Le stockage du courrier électronique doit correspondre au nom de domaine soit sous la forme d’une étiquette A soit sous la forme d’une étiquette U.</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solidFill>
                  <a:schemeClr val="dk1"/>
                </a:solidFill>
              </a:rPr>
              <a:t>L’envoi et la réception en backend doivent être gérés par le serveur de messagerie.</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a:solidFill>
                  <a:schemeClr val="dk1"/>
                </a:solidFill>
              </a:rPr>
              <a:t>Processus de transfert (serveur de messagerie d’une application frontale)</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Les bibliothèques utilisées dans le processus de transfert doivent être conformes à l’EAI.</a:t>
            </a:r>
            <a:endParaRPr/>
          </a:p>
          <a:p>
            <a:pPr indent="-341313" lvl="1" marL="798513" rtl="0" algn="l">
              <a:lnSpc>
                <a:spcPct val="100000"/>
              </a:lnSpc>
              <a:spcBef>
                <a:spcPts val="500"/>
              </a:spcBef>
              <a:spcAft>
                <a:spcPts val="0"/>
              </a:spcAft>
              <a:buClr>
                <a:schemeClr val="dk1"/>
              </a:buClr>
              <a:buSzPts val="1500"/>
              <a:buChar char="⚪"/>
            </a:pPr>
            <a:r>
              <a:rPr lang="en-US">
                <a:solidFill>
                  <a:schemeClr val="dk1"/>
                </a:solidFill>
              </a:rPr>
              <a:t>Le serveur de messagerie doit également être compatible avec l’EAI.</a:t>
            </a:r>
            <a:endParaRPr/>
          </a:p>
          <a:p>
            <a:pPr indent="-341313" lvl="2" marL="1255713" rtl="0" algn="l">
              <a:lnSpc>
                <a:spcPct val="100000"/>
              </a:lnSpc>
              <a:spcBef>
                <a:spcPts val="500"/>
              </a:spcBef>
              <a:spcAft>
                <a:spcPts val="0"/>
              </a:spcAft>
              <a:buClr>
                <a:schemeClr val="dk1"/>
              </a:buClr>
              <a:buSzPts val="2000"/>
              <a:buChar char="•"/>
            </a:pPr>
            <a:r>
              <a:rPr lang="en-US">
                <a:solidFill>
                  <a:schemeClr val="dk1"/>
                </a:solidFill>
              </a:rPr>
              <a:t>La mise en conformité du serveur de messagerie avec l’EAI n’entre pas dans le cadre de cette formation.</a:t>
            </a:r>
            <a:endParaRPr/>
          </a:p>
        </p:txBody>
      </p:sp>
      <p:pic>
        <p:nvPicPr>
          <p:cNvPr id="1950" name="Google Shape;1950;p6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5" name="Shape 1955"/>
        <p:cNvGrpSpPr/>
        <p:nvPr/>
      </p:nvGrpSpPr>
      <p:grpSpPr>
        <a:xfrm>
          <a:off x="0" y="0"/>
          <a:ext cx="0" cy="0"/>
          <a:chOff x="0" y="0"/>
          <a:chExt cx="0" cy="0"/>
        </a:xfrm>
      </p:grpSpPr>
      <p:sp>
        <p:nvSpPr>
          <p:cNvPr id="1956" name="Google Shape;1956;p63"/>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Envoi et réception – Python</a:t>
            </a:r>
            <a:endParaRPr/>
          </a:p>
        </p:txBody>
      </p:sp>
      <p:sp>
        <p:nvSpPr>
          <p:cNvPr id="1957" name="Google Shape;1957;p63"/>
          <p:cNvSpPr txBox="1"/>
          <p:nvPr>
            <p:ph idx="1" type="body"/>
          </p:nvPr>
        </p:nvSpPr>
        <p:spPr>
          <a:xfrm>
            <a:off x="812800" y="1170175"/>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Le smtplib peut être utilisé pour envoyer des courriers électroniques conformes à l’EAI.</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Il ne valide pas la conformité du domaine avec IDNA 2008. Avant d’essayer d’envoyer un courrier électronique, il convient donc d’utiliser une autre méthode de validation.</a:t>
            </a:r>
            <a:endParaRPr/>
          </a:p>
          <a:p>
            <a:pPr indent="-341313" lvl="1" marL="798513" rtl="0" algn="l">
              <a:lnSpc>
                <a:spcPct val="100000"/>
              </a:lnSpc>
              <a:spcBef>
                <a:spcPts val="500"/>
              </a:spcBef>
              <a:spcAft>
                <a:spcPts val="0"/>
              </a:spcAft>
              <a:buClr>
                <a:srgbClr val="000000"/>
              </a:buClr>
              <a:buSzPts val="1500"/>
              <a:buChar char="⚪"/>
            </a:pPr>
            <a:r>
              <a:rPr lang="en-US" sz="2000"/>
              <a:t>Par exemple, en utilisant la bibliothèque email-validator.</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solidFill>
                <a:schemeClr val="dk1"/>
              </a:solidFill>
            </a:endParaRPr>
          </a:p>
        </p:txBody>
      </p:sp>
      <p:pic>
        <p:nvPicPr>
          <p:cNvPr id="1958" name="Google Shape;1958;p63"/>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3" name="Shape 1963"/>
        <p:cNvGrpSpPr/>
        <p:nvPr/>
      </p:nvGrpSpPr>
      <p:grpSpPr>
        <a:xfrm>
          <a:off x="0" y="0"/>
          <a:ext cx="0" cy="0"/>
          <a:chOff x="0" y="0"/>
          <a:chExt cx="0" cy="0"/>
        </a:xfrm>
      </p:grpSpPr>
      <p:sp>
        <p:nvSpPr>
          <p:cNvPr id="1964" name="Google Shape;1964;p6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Envoi et réception – Python</a:t>
            </a:r>
            <a:endParaRPr/>
          </a:p>
        </p:txBody>
      </p:sp>
      <p:pic>
        <p:nvPicPr>
          <p:cNvPr id="1965" name="Google Shape;1965;p64"/>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966" name="Google Shape;1966;p64"/>
          <p:cNvSpPr txBox="1"/>
          <p:nvPr/>
        </p:nvSpPr>
        <p:spPr>
          <a:xfrm>
            <a:off x="129310" y="656346"/>
            <a:ext cx="11453100" cy="5910600"/>
          </a:xfrm>
          <a:prstGeom prst="rect">
            <a:avLst/>
          </a:prstGeom>
          <a:solidFill>
            <a:srgbClr val="FFFFFF"/>
          </a:solid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en-US">
                <a:solidFill>
                  <a:srgbClr val="000080"/>
                </a:solidFill>
                <a:latin typeface="Courier New"/>
                <a:ea typeface="Courier New"/>
                <a:cs typeface="Courier New"/>
                <a:sym typeface="Courier New"/>
              </a:rPr>
              <a:t>try</a:t>
            </a:r>
            <a:r>
              <a:rPr lang="en-US">
                <a:latin typeface="Courier New"/>
                <a:ea typeface="Courier New"/>
                <a:cs typeface="Courier New"/>
                <a:sym typeface="Courier New"/>
              </a:rPr>
              <a:t>:</a:t>
            </a:r>
            <a:br>
              <a:rPr lang="en-US">
                <a:latin typeface="Courier New"/>
                <a:ea typeface="Courier New"/>
                <a:cs typeface="Courier New"/>
                <a:sym typeface="Courier New"/>
              </a:rPr>
            </a:br>
            <a:r>
              <a:rPr lang="en-US">
                <a:latin typeface="Courier New"/>
                <a:ea typeface="Courier New"/>
                <a:cs typeface="Courier New"/>
                <a:sym typeface="Courier New"/>
              </a:rPr>
              <a:t>    to = </a:t>
            </a:r>
            <a:r>
              <a:rPr b="1" lang="en-US">
                <a:solidFill>
                  <a:srgbClr val="008080"/>
                </a:solidFill>
                <a:latin typeface="Courier New"/>
                <a:ea typeface="Courier New"/>
                <a:cs typeface="Courier New"/>
                <a:sym typeface="Courier New"/>
              </a:rPr>
              <a:t>'kévin@example.com'</a:t>
            </a:r>
            <a:br>
              <a:rPr b="1" lang="en-US">
                <a:solidFill>
                  <a:srgbClr val="008080"/>
                </a:solidFill>
                <a:latin typeface="Courier New"/>
                <a:ea typeface="Courier New"/>
                <a:cs typeface="Courier New"/>
                <a:sym typeface="Courier New"/>
              </a:rPr>
            </a:br>
            <a:r>
              <a:rPr b="1" lang="en-US">
                <a:solidFill>
                  <a:srgbClr val="008080"/>
                </a:solidFill>
                <a:latin typeface="Courier New"/>
                <a:ea typeface="Courier New"/>
                <a:cs typeface="Courier New"/>
                <a:sym typeface="Courier New"/>
              </a:rPr>
              <a:t>    </a:t>
            </a:r>
            <a:r>
              <a:rPr lang="en-US">
                <a:latin typeface="Courier New"/>
                <a:ea typeface="Courier New"/>
                <a:cs typeface="Courier New"/>
                <a:sym typeface="Courier New"/>
              </a:rPr>
              <a:t>local_part, domain = to.rsplit(</a:t>
            </a:r>
            <a:r>
              <a:rPr b="1" lang="en-US">
                <a:solidFill>
                  <a:srgbClr val="008080"/>
                </a:solidFill>
                <a:latin typeface="Courier New"/>
                <a:ea typeface="Courier New"/>
                <a:cs typeface="Courier New"/>
                <a:sym typeface="Courier New"/>
              </a:rPr>
              <a:t>'@'</a:t>
            </a:r>
            <a:r>
              <a:rPr lang="en-US">
                <a:latin typeface="Courier New"/>
                <a:ea typeface="Courier New"/>
                <a:cs typeface="Courier New"/>
                <a:sym typeface="Courier New"/>
              </a:rPr>
              <a:t>, </a:t>
            </a:r>
            <a:r>
              <a:rPr lang="en-US">
                <a:solidFill>
                  <a:srgbClr val="0000FF"/>
                </a:solidFill>
                <a:latin typeface="Courier New"/>
                <a:ea typeface="Courier New"/>
                <a:cs typeface="Courier New"/>
                <a:sym typeface="Courier New"/>
              </a:rPr>
              <a:t>1</a:t>
            </a:r>
            <a:r>
              <a:rPr lang="en-US">
                <a:latin typeface="Courier New"/>
                <a:ea typeface="Courier New"/>
                <a:cs typeface="Courier New"/>
                <a:sym typeface="Courier New"/>
              </a:rPr>
              <a:t>)</a:t>
            </a:r>
            <a:br>
              <a:rPr lang="en-US">
                <a:latin typeface="Courier New"/>
                <a:ea typeface="Courier New"/>
                <a:cs typeface="Courier New"/>
                <a:sym typeface="Courier New"/>
              </a:rPr>
            </a:br>
            <a:r>
              <a:rPr lang="en-US">
                <a:latin typeface="Courier New"/>
                <a:ea typeface="Courier New"/>
                <a:cs typeface="Courier New"/>
                <a:sym typeface="Courier New"/>
              </a:rPr>
              <a:t>    domain_normalized= unicodedata.normalize(</a:t>
            </a:r>
            <a:r>
              <a:rPr b="1" lang="en-US">
                <a:solidFill>
                  <a:srgbClr val="008080"/>
                </a:solidFill>
                <a:latin typeface="Courier New"/>
                <a:ea typeface="Courier New"/>
                <a:cs typeface="Courier New"/>
                <a:sym typeface="Courier New"/>
              </a:rPr>
              <a:t>'NFC'</a:t>
            </a:r>
            <a:r>
              <a:rPr lang="en-US">
                <a:latin typeface="Courier New"/>
                <a:ea typeface="Courier New"/>
                <a:cs typeface="Courier New"/>
                <a:sym typeface="Courier New"/>
              </a:rPr>
              <a:t>,domain)</a:t>
            </a:r>
            <a:r>
              <a:rPr i="1" lang="en-US">
                <a:solidFill>
                  <a:srgbClr val="808080"/>
                </a:solidFill>
                <a:latin typeface="Courier New"/>
                <a:ea typeface="Courier New"/>
                <a:cs typeface="Courier New"/>
                <a:sym typeface="Courier New"/>
              </a:rPr>
              <a:t>#normalize domain name</a:t>
            </a:r>
            <a:br>
              <a:rPr lang="en-US">
                <a:latin typeface="Courier New"/>
                <a:ea typeface="Courier New"/>
                <a:cs typeface="Courier New"/>
                <a:sym typeface="Courier New"/>
              </a:rPr>
            </a:br>
            <a:r>
              <a:rPr lang="en-US">
                <a:latin typeface="Courier New"/>
                <a:ea typeface="Courier New"/>
                <a:cs typeface="Courier New"/>
                <a:sym typeface="Courier New"/>
              </a:rPr>
              <a:t>    to = </a:t>
            </a:r>
            <a:r>
              <a:rPr b="1" lang="en-US">
                <a:solidFill>
                  <a:srgbClr val="008080"/>
                </a:solidFill>
                <a:latin typeface="Courier New"/>
                <a:ea typeface="Courier New"/>
                <a:cs typeface="Courier New"/>
                <a:sym typeface="Courier New"/>
              </a:rPr>
              <a:t>'@'</a:t>
            </a:r>
            <a:r>
              <a:rPr lang="en-US">
                <a:latin typeface="Courier New"/>
                <a:ea typeface="Courier New"/>
                <a:cs typeface="Courier New"/>
                <a:sym typeface="Courier New"/>
              </a:rPr>
              <a:t>.join((local_part,idna.encode(domain_normalized).decode(</a:t>
            </a:r>
            <a:r>
              <a:rPr b="1" lang="en-US">
                <a:solidFill>
                  <a:srgbClr val="008080"/>
                </a:solidFill>
                <a:latin typeface="Courier New"/>
                <a:ea typeface="Courier New"/>
                <a:cs typeface="Courier New"/>
                <a:sym typeface="Courier New"/>
              </a:rPr>
              <a:t>'ascii’</a:t>
            </a:r>
            <a:r>
              <a:rPr lang="en-US">
                <a:latin typeface="Courier New"/>
                <a:ea typeface="Courier New"/>
                <a:cs typeface="Courier New"/>
                <a:sym typeface="Courier New"/>
              </a:rPr>
              <a:t>)))</a:t>
            </a:r>
            <a:r>
              <a:rPr i="1" lang="en-US">
                <a:solidFill>
                  <a:srgbClr val="808080"/>
                </a:solidFill>
                <a:latin typeface="Courier New"/>
                <a:ea typeface="Courier New"/>
                <a:cs typeface="Courier New"/>
                <a:sym typeface="Courier New"/>
              </a:rPr>
              <a:t>#convert U-label to A-label</a:t>
            </a:r>
            <a:br>
              <a:rPr lang="en-US">
                <a:latin typeface="Courier New"/>
                <a:ea typeface="Courier New"/>
                <a:cs typeface="Courier New"/>
                <a:sym typeface="Courier New"/>
              </a:rPr>
            </a:br>
            <a:r>
              <a:rPr lang="en-US">
                <a:latin typeface="Courier New"/>
                <a:ea typeface="Courier New"/>
                <a:cs typeface="Courier New"/>
                <a:sym typeface="Courier New"/>
              </a:rPr>
              <a:t>    validated = validate_email(to, </a:t>
            </a:r>
            <a:r>
              <a:rPr lang="en-US">
                <a:solidFill>
                  <a:srgbClr val="660099"/>
                </a:solidFill>
                <a:latin typeface="Courier New"/>
                <a:ea typeface="Courier New"/>
                <a:cs typeface="Courier New"/>
                <a:sym typeface="Courier New"/>
              </a:rPr>
              <a:t>check_deliverability</a:t>
            </a:r>
            <a:r>
              <a:rPr lang="en-US">
                <a:latin typeface="Courier New"/>
                <a:ea typeface="Courier New"/>
                <a:cs typeface="Courier New"/>
                <a:sym typeface="Courier New"/>
              </a:rPr>
              <a:t>=</a:t>
            </a:r>
            <a:r>
              <a:rPr b="1" lang="en-US">
                <a:solidFill>
                  <a:srgbClr val="000080"/>
                </a:solidFill>
                <a:latin typeface="Courier New"/>
                <a:ea typeface="Courier New"/>
                <a:cs typeface="Courier New"/>
                <a:sym typeface="Courier New"/>
              </a:rPr>
              <a:t>True</a:t>
            </a:r>
            <a:r>
              <a:rPr lang="en-US">
                <a:latin typeface="Courier New"/>
                <a:ea typeface="Courier New"/>
                <a:cs typeface="Courier New"/>
                <a:sym typeface="Courier New"/>
              </a:rPr>
              <a:t>) </a:t>
            </a:r>
            <a:r>
              <a:rPr i="1" lang="en-US">
                <a:solidFill>
                  <a:srgbClr val="808080"/>
                </a:solidFill>
                <a:latin typeface="Courier New"/>
                <a:ea typeface="Courier New"/>
                <a:cs typeface="Courier New"/>
                <a:sym typeface="Courier New"/>
              </a:rPr>
              <a:t>#validate email address</a:t>
            </a:r>
            <a:br>
              <a:rPr lang="en-US">
                <a:latin typeface="Courier New"/>
                <a:ea typeface="Courier New"/>
                <a:cs typeface="Courier New"/>
                <a:sym typeface="Courier New"/>
              </a:rPr>
            </a:br>
            <a:r>
              <a:rPr lang="en-US">
                <a:latin typeface="Courier New"/>
                <a:ea typeface="Courier New"/>
                <a:cs typeface="Courier New"/>
                <a:sym typeface="Courier New"/>
              </a:rPr>
              <a:t>    </a:t>
            </a:r>
            <a:r>
              <a:rPr b="1" lang="en-US">
                <a:solidFill>
                  <a:srgbClr val="000080"/>
                </a:solidFill>
                <a:latin typeface="Courier New"/>
                <a:ea typeface="Courier New"/>
                <a:cs typeface="Courier New"/>
                <a:sym typeface="Courier New"/>
              </a:rPr>
              <a:t>if </a:t>
            </a:r>
            <a:r>
              <a:rPr lang="en-US">
                <a:latin typeface="Courier New"/>
                <a:ea typeface="Courier New"/>
                <a:cs typeface="Courier New"/>
                <a:sym typeface="Courier New"/>
              </a:rPr>
              <a:t>validated:</a:t>
            </a:r>
            <a:br>
              <a:rPr lang="en-US">
                <a:latin typeface="Courier New"/>
                <a:ea typeface="Courier New"/>
                <a:cs typeface="Courier New"/>
                <a:sym typeface="Courier New"/>
              </a:rPr>
            </a:br>
            <a:r>
              <a:rPr lang="en-US">
                <a:latin typeface="Courier New"/>
                <a:ea typeface="Courier New"/>
                <a:cs typeface="Courier New"/>
                <a:sym typeface="Courier New"/>
              </a:rPr>
              <a:t>        host=</a:t>
            </a:r>
            <a:r>
              <a:rPr b="1" lang="en-US">
                <a:solidFill>
                  <a:srgbClr val="008080"/>
                </a:solidFill>
                <a:latin typeface="Courier New"/>
                <a:ea typeface="Courier New"/>
                <a:cs typeface="Courier New"/>
                <a:sym typeface="Courier New"/>
              </a:rPr>
              <a:t>''</a:t>
            </a:r>
            <a:br>
              <a:rPr b="1" lang="en-US">
                <a:solidFill>
                  <a:srgbClr val="008080"/>
                </a:solidFill>
                <a:latin typeface="Courier New"/>
                <a:ea typeface="Courier New"/>
                <a:cs typeface="Courier New"/>
                <a:sym typeface="Courier New"/>
              </a:rPr>
            </a:br>
            <a:r>
              <a:rPr b="1" lang="en-US">
                <a:solidFill>
                  <a:srgbClr val="008080"/>
                </a:solidFill>
                <a:latin typeface="Courier New"/>
                <a:ea typeface="Courier New"/>
                <a:cs typeface="Courier New"/>
                <a:sym typeface="Courier New"/>
              </a:rPr>
              <a:t>        </a:t>
            </a:r>
            <a:r>
              <a:rPr lang="en-US">
                <a:latin typeface="Courier New"/>
                <a:ea typeface="Courier New"/>
                <a:cs typeface="Courier New"/>
                <a:sym typeface="Courier New"/>
              </a:rPr>
              <a:t>port=</a:t>
            </a:r>
            <a:r>
              <a:rPr b="1" lang="en-US">
                <a:solidFill>
                  <a:srgbClr val="008080"/>
                </a:solidFill>
                <a:latin typeface="Courier New"/>
                <a:ea typeface="Courier New"/>
                <a:cs typeface="Courier New"/>
                <a:sym typeface="Courier New"/>
              </a:rPr>
              <a:t>''</a:t>
            </a:r>
            <a:br>
              <a:rPr b="1" lang="en-US">
                <a:solidFill>
                  <a:srgbClr val="008080"/>
                </a:solidFill>
                <a:latin typeface="Courier New"/>
                <a:ea typeface="Courier New"/>
                <a:cs typeface="Courier New"/>
                <a:sym typeface="Courier New"/>
              </a:rPr>
            </a:br>
            <a:r>
              <a:rPr b="1" lang="en-US">
                <a:solidFill>
                  <a:srgbClr val="008080"/>
                </a:solidFill>
                <a:latin typeface="Courier New"/>
                <a:ea typeface="Courier New"/>
                <a:cs typeface="Courier New"/>
                <a:sym typeface="Courier New"/>
              </a:rPr>
              <a:t>        </a:t>
            </a:r>
            <a:r>
              <a:rPr lang="en-US">
                <a:latin typeface="Courier New"/>
                <a:ea typeface="Courier New"/>
                <a:cs typeface="Courier New"/>
                <a:sym typeface="Courier New"/>
              </a:rPr>
              <a:t>smtp = smtplib.SMTP(host, port)</a:t>
            </a:r>
            <a:br>
              <a:rPr lang="en-US">
                <a:latin typeface="Courier New"/>
                <a:ea typeface="Courier New"/>
                <a:cs typeface="Courier New"/>
                <a:sym typeface="Courier New"/>
              </a:rPr>
            </a:br>
            <a:r>
              <a:rPr lang="en-US">
                <a:latin typeface="Courier New"/>
                <a:ea typeface="Courier New"/>
                <a:cs typeface="Courier New"/>
                <a:sym typeface="Courier New"/>
              </a:rPr>
              <a:t>        smtp.set_debuglevel(</a:t>
            </a:r>
            <a:r>
              <a:rPr b="1" lang="en-US">
                <a:solidFill>
                  <a:srgbClr val="000080"/>
                </a:solidFill>
                <a:latin typeface="Courier New"/>
                <a:ea typeface="Courier New"/>
                <a:cs typeface="Courier New"/>
                <a:sym typeface="Courier New"/>
              </a:rPr>
              <a:t>False</a:t>
            </a:r>
            <a:r>
              <a:rPr lang="en-US">
                <a:latin typeface="Courier New"/>
                <a:ea typeface="Courier New"/>
                <a:cs typeface="Courier New"/>
                <a:sym typeface="Courier New"/>
              </a:rPr>
              <a:t>)</a:t>
            </a:r>
            <a:br>
              <a:rPr lang="en-US">
                <a:latin typeface="Courier New"/>
                <a:ea typeface="Courier New"/>
                <a:cs typeface="Courier New"/>
                <a:sym typeface="Courier New"/>
              </a:rPr>
            </a:br>
            <a:r>
              <a:rPr lang="en-US">
                <a:latin typeface="Courier New"/>
                <a:ea typeface="Courier New"/>
                <a:cs typeface="Courier New"/>
                <a:sym typeface="Courier New"/>
              </a:rPr>
              <a:t>        smtp.login(</a:t>
            </a:r>
            <a:r>
              <a:rPr b="1" lang="en-US">
                <a:solidFill>
                  <a:srgbClr val="008080"/>
                </a:solidFill>
                <a:latin typeface="Courier New"/>
                <a:ea typeface="Courier New"/>
                <a:cs typeface="Courier New"/>
                <a:sym typeface="Courier New"/>
              </a:rPr>
              <a:t>‘useremail’</a:t>
            </a:r>
            <a:r>
              <a:rPr lang="en-US">
                <a:latin typeface="Courier New"/>
                <a:ea typeface="Courier New"/>
                <a:cs typeface="Courier New"/>
                <a:sym typeface="Courier New"/>
              </a:rPr>
              <a:t>,</a:t>
            </a:r>
            <a:r>
              <a:rPr b="1" lang="en-US">
                <a:solidFill>
                  <a:srgbClr val="008080"/>
                </a:solidFill>
                <a:latin typeface="Courier New"/>
                <a:ea typeface="Courier New"/>
                <a:cs typeface="Courier New"/>
                <a:sym typeface="Courier New"/>
              </a:rPr>
              <a:t>’password'</a:t>
            </a:r>
            <a:r>
              <a:rPr lang="en-US">
                <a:latin typeface="Courier New"/>
                <a:ea typeface="Courier New"/>
                <a:cs typeface="Courier New"/>
                <a:sym typeface="Courier New"/>
              </a:rPr>
              <a:t>)</a:t>
            </a:r>
            <a:br>
              <a:rPr lang="en-US">
                <a:latin typeface="Courier New"/>
                <a:ea typeface="Courier New"/>
                <a:cs typeface="Courier New"/>
                <a:sym typeface="Courier New"/>
              </a:rPr>
            </a:br>
            <a:r>
              <a:rPr lang="en-US">
                <a:latin typeface="Courier New"/>
                <a:ea typeface="Courier New"/>
                <a:cs typeface="Courier New"/>
                <a:sym typeface="Courier New"/>
              </a:rPr>
              <a:t>        sender=</a:t>
            </a:r>
            <a:r>
              <a:rPr b="1" lang="en-US">
                <a:solidFill>
                  <a:srgbClr val="008080"/>
                </a:solidFill>
                <a:latin typeface="Courier New"/>
                <a:ea typeface="Courier New"/>
                <a:cs typeface="Courier New"/>
                <a:sym typeface="Courier New"/>
              </a:rPr>
              <a:t>‘ua@test.org'</a:t>
            </a:r>
            <a:br>
              <a:rPr b="1" lang="en-US">
                <a:solidFill>
                  <a:srgbClr val="008080"/>
                </a:solidFill>
                <a:latin typeface="Courier New"/>
                <a:ea typeface="Courier New"/>
                <a:cs typeface="Courier New"/>
                <a:sym typeface="Courier New"/>
              </a:rPr>
            </a:br>
            <a:r>
              <a:rPr b="1" lang="en-US">
                <a:solidFill>
                  <a:srgbClr val="008080"/>
                </a:solidFill>
                <a:latin typeface="Courier New"/>
                <a:ea typeface="Courier New"/>
                <a:cs typeface="Courier New"/>
                <a:sym typeface="Courier New"/>
              </a:rPr>
              <a:t>        </a:t>
            </a:r>
            <a:r>
              <a:rPr lang="en-US">
                <a:latin typeface="Courier New"/>
                <a:ea typeface="Courier New"/>
                <a:cs typeface="Courier New"/>
                <a:sym typeface="Courier New"/>
              </a:rPr>
              <a:t>subject=</a:t>
            </a:r>
            <a:r>
              <a:rPr b="1" lang="en-US">
                <a:solidFill>
                  <a:srgbClr val="008080"/>
                </a:solidFill>
                <a:latin typeface="Courier New"/>
                <a:ea typeface="Courier New"/>
                <a:cs typeface="Courier New"/>
                <a:sym typeface="Courier New"/>
              </a:rPr>
              <a:t>'hi'</a:t>
            </a:r>
            <a:br>
              <a:rPr b="1" lang="en-US">
                <a:solidFill>
                  <a:srgbClr val="008080"/>
                </a:solidFill>
                <a:latin typeface="Courier New"/>
                <a:ea typeface="Courier New"/>
                <a:cs typeface="Courier New"/>
                <a:sym typeface="Courier New"/>
              </a:rPr>
            </a:br>
            <a:r>
              <a:rPr b="1" lang="en-US">
                <a:solidFill>
                  <a:srgbClr val="008080"/>
                </a:solidFill>
                <a:latin typeface="Courier New"/>
                <a:ea typeface="Courier New"/>
                <a:cs typeface="Courier New"/>
                <a:sym typeface="Courier New"/>
              </a:rPr>
              <a:t>        </a:t>
            </a:r>
            <a:r>
              <a:rPr lang="en-US">
                <a:latin typeface="Courier New"/>
                <a:ea typeface="Courier New"/>
                <a:cs typeface="Courier New"/>
                <a:sym typeface="Courier New"/>
              </a:rPr>
              <a:t>content=</a:t>
            </a:r>
            <a:r>
              <a:rPr b="1" lang="en-US">
                <a:solidFill>
                  <a:srgbClr val="008080"/>
                </a:solidFill>
                <a:latin typeface="Courier New"/>
                <a:ea typeface="Courier New"/>
                <a:cs typeface="Courier New"/>
                <a:sym typeface="Courier New"/>
              </a:rPr>
              <a:t>'content here'</a:t>
            </a:r>
            <a:br>
              <a:rPr b="1" lang="en-US">
                <a:solidFill>
                  <a:srgbClr val="008080"/>
                </a:solidFill>
                <a:latin typeface="Courier New"/>
                <a:ea typeface="Courier New"/>
                <a:cs typeface="Courier New"/>
                <a:sym typeface="Courier New"/>
              </a:rPr>
            </a:br>
            <a:r>
              <a:rPr b="1" lang="en-US">
                <a:solidFill>
                  <a:srgbClr val="008080"/>
                </a:solidFill>
                <a:latin typeface="Courier New"/>
                <a:ea typeface="Courier New"/>
                <a:cs typeface="Courier New"/>
                <a:sym typeface="Courier New"/>
              </a:rPr>
              <a:t>        </a:t>
            </a:r>
            <a:r>
              <a:rPr lang="en-US">
                <a:latin typeface="Courier New"/>
                <a:ea typeface="Courier New"/>
                <a:cs typeface="Courier New"/>
                <a:sym typeface="Courier New"/>
              </a:rPr>
              <a:t>msg = EmailMessage()</a:t>
            </a:r>
            <a:br>
              <a:rPr lang="en-US">
                <a:latin typeface="Courier New"/>
                <a:ea typeface="Courier New"/>
                <a:cs typeface="Courier New"/>
                <a:sym typeface="Courier New"/>
              </a:rPr>
            </a:br>
            <a:r>
              <a:rPr lang="en-US">
                <a:latin typeface="Courier New"/>
                <a:ea typeface="Courier New"/>
                <a:cs typeface="Courier New"/>
                <a:sym typeface="Courier New"/>
              </a:rPr>
              <a:t>        msg.set_content(content)</a:t>
            </a:r>
            <a:br>
              <a:rPr lang="en-US">
                <a:latin typeface="Courier New"/>
                <a:ea typeface="Courier New"/>
                <a:cs typeface="Courier New"/>
                <a:sym typeface="Courier New"/>
              </a:rPr>
            </a:br>
            <a:r>
              <a:rPr lang="en-US">
                <a:latin typeface="Courier New"/>
                <a:ea typeface="Courier New"/>
                <a:cs typeface="Courier New"/>
                <a:sym typeface="Courier New"/>
              </a:rPr>
              <a:t>        msg[</a:t>
            </a:r>
            <a:r>
              <a:rPr b="1" lang="en-US">
                <a:solidFill>
                  <a:srgbClr val="008080"/>
                </a:solidFill>
                <a:latin typeface="Courier New"/>
                <a:ea typeface="Courier New"/>
                <a:cs typeface="Courier New"/>
                <a:sym typeface="Courier New"/>
              </a:rPr>
              <a:t>'Subject'</a:t>
            </a:r>
            <a:r>
              <a:rPr lang="en-US">
                <a:latin typeface="Courier New"/>
                <a:ea typeface="Courier New"/>
                <a:cs typeface="Courier New"/>
                <a:sym typeface="Courier New"/>
              </a:rPr>
              <a:t>] = subject</a:t>
            </a:r>
            <a:br>
              <a:rPr lang="en-US">
                <a:latin typeface="Courier New"/>
                <a:ea typeface="Courier New"/>
                <a:cs typeface="Courier New"/>
                <a:sym typeface="Courier New"/>
              </a:rPr>
            </a:br>
            <a:r>
              <a:rPr lang="en-US">
                <a:latin typeface="Courier New"/>
                <a:ea typeface="Courier New"/>
                <a:cs typeface="Courier New"/>
                <a:sym typeface="Courier New"/>
              </a:rPr>
              <a:t>        msg[</a:t>
            </a:r>
            <a:r>
              <a:rPr b="1" lang="en-US">
                <a:solidFill>
                  <a:srgbClr val="008080"/>
                </a:solidFill>
                <a:latin typeface="Courier New"/>
                <a:ea typeface="Courier New"/>
                <a:cs typeface="Courier New"/>
                <a:sym typeface="Courier New"/>
              </a:rPr>
              <a:t>'From'</a:t>
            </a:r>
            <a:r>
              <a:rPr lang="en-US">
                <a:latin typeface="Courier New"/>
                <a:ea typeface="Courier New"/>
                <a:cs typeface="Courier New"/>
                <a:sym typeface="Courier New"/>
              </a:rPr>
              <a:t>] = sender</a:t>
            </a:r>
            <a:br>
              <a:rPr lang="en-US">
                <a:latin typeface="Courier New"/>
                <a:ea typeface="Courier New"/>
                <a:cs typeface="Courier New"/>
                <a:sym typeface="Courier New"/>
              </a:rPr>
            </a:br>
            <a:r>
              <a:rPr lang="en-US">
                <a:latin typeface="Courier New"/>
                <a:ea typeface="Courier New"/>
                <a:cs typeface="Courier New"/>
                <a:sym typeface="Courier New"/>
              </a:rPr>
              <a:t>        msg[</a:t>
            </a:r>
            <a:r>
              <a:rPr b="1" lang="en-US">
                <a:solidFill>
                  <a:srgbClr val="008080"/>
                </a:solidFill>
                <a:latin typeface="Courier New"/>
                <a:ea typeface="Courier New"/>
                <a:cs typeface="Courier New"/>
                <a:sym typeface="Courier New"/>
              </a:rPr>
              <a:t>'to'</a:t>
            </a:r>
            <a:r>
              <a:rPr lang="en-US">
                <a:latin typeface="Courier New"/>
                <a:ea typeface="Courier New"/>
                <a:cs typeface="Courier New"/>
                <a:sym typeface="Courier New"/>
              </a:rPr>
              <a:t>]=to</a:t>
            </a:r>
            <a:br>
              <a:rPr lang="en-US">
                <a:latin typeface="Courier New"/>
                <a:ea typeface="Courier New"/>
                <a:cs typeface="Courier New"/>
                <a:sym typeface="Courier New"/>
              </a:rPr>
            </a:br>
            <a:r>
              <a:rPr lang="en-US">
                <a:latin typeface="Courier New"/>
                <a:ea typeface="Courier New"/>
                <a:cs typeface="Courier New"/>
                <a:sym typeface="Courier New"/>
              </a:rPr>
              <a:t>        smtp.send_message(msg, sender, to)</a:t>
            </a:r>
            <a:br>
              <a:rPr lang="en-US">
                <a:latin typeface="Courier New"/>
                <a:ea typeface="Courier New"/>
                <a:cs typeface="Courier New"/>
                <a:sym typeface="Courier New"/>
              </a:rPr>
            </a:br>
            <a:r>
              <a:rPr lang="en-US">
                <a:latin typeface="Courier New"/>
                <a:ea typeface="Courier New"/>
                <a:cs typeface="Courier New"/>
                <a:sym typeface="Courier New"/>
              </a:rPr>
              <a:t>        smtp.quit()</a:t>
            </a:r>
            <a:br>
              <a:rPr lang="en-US">
                <a:latin typeface="Courier New"/>
                <a:ea typeface="Courier New"/>
                <a:cs typeface="Courier New"/>
                <a:sym typeface="Courier New"/>
              </a:rPr>
            </a:br>
            <a:r>
              <a:rPr lang="en-US">
                <a:latin typeface="Courier New"/>
                <a:ea typeface="Courier New"/>
                <a:cs typeface="Courier New"/>
                <a:sym typeface="Courier New"/>
              </a:rPr>
              <a:t>        logger.info(</a:t>
            </a:r>
            <a:r>
              <a:rPr b="1" lang="en-US">
                <a:solidFill>
                  <a:srgbClr val="008080"/>
                </a:solidFill>
                <a:latin typeface="Courier New"/>
                <a:ea typeface="Courier New"/>
                <a:cs typeface="Courier New"/>
                <a:sym typeface="Courier New"/>
              </a:rPr>
              <a:t>"Email sent to '{to}'"</a:t>
            </a:r>
            <a:r>
              <a:rPr lang="en-US">
                <a:latin typeface="Courier New"/>
                <a:ea typeface="Courier New"/>
                <a:cs typeface="Courier New"/>
                <a:sym typeface="Courier New"/>
              </a:rPr>
              <a:t>)</a:t>
            </a:r>
            <a:br>
              <a:rPr lang="en-US">
                <a:latin typeface="Courier New"/>
                <a:ea typeface="Courier New"/>
                <a:cs typeface="Courier New"/>
                <a:sym typeface="Courier New"/>
              </a:rPr>
            </a:br>
            <a:r>
              <a:rPr b="1" lang="en-US">
                <a:solidFill>
                  <a:srgbClr val="000080"/>
                </a:solidFill>
                <a:latin typeface="Courier New"/>
                <a:ea typeface="Courier New"/>
                <a:cs typeface="Courier New"/>
                <a:sym typeface="Courier New"/>
              </a:rPr>
              <a:t>except </a:t>
            </a:r>
            <a:r>
              <a:rPr lang="en-US">
                <a:latin typeface="Courier New"/>
                <a:ea typeface="Courier New"/>
                <a:cs typeface="Courier New"/>
                <a:sym typeface="Courier New"/>
              </a:rPr>
              <a:t>smtplib.SMTPNotSupportedError:</a:t>
            </a:r>
            <a:br>
              <a:rPr lang="en-US">
                <a:latin typeface="Courier New"/>
                <a:ea typeface="Courier New"/>
                <a:cs typeface="Courier New"/>
                <a:sym typeface="Courier New"/>
              </a:rPr>
            </a:br>
            <a:r>
              <a:rPr lang="en-US">
                <a:latin typeface="Courier New"/>
                <a:ea typeface="Courier New"/>
                <a:cs typeface="Courier New"/>
                <a:sym typeface="Courier New"/>
              </a:rPr>
              <a:t>    </a:t>
            </a:r>
            <a:r>
              <a:rPr i="1" lang="en-US">
                <a:solidFill>
                  <a:srgbClr val="808080"/>
                </a:solidFill>
                <a:latin typeface="Courier New"/>
                <a:ea typeface="Courier New"/>
                <a:cs typeface="Courier New"/>
                <a:sym typeface="Courier New"/>
              </a:rPr>
              <a:t># The server does not support the SMTPUTF8 option, you may want to perform downgrading</a:t>
            </a:r>
            <a:br>
              <a:rPr i="1" lang="en-US">
                <a:solidFill>
                  <a:srgbClr val="808080"/>
                </a:solidFill>
                <a:latin typeface="Courier New"/>
                <a:ea typeface="Courier New"/>
                <a:cs typeface="Courier New"/>
                <a:sym typeface="Courier New"/>
              </a:rPr>
            </a:br>
            <a:r>
              <a:rPr i="1" lang="en-US">
                <a:solidFill>
                  <a:srgbClr val="808080"/>
                </a:solidFill>
                <a:latin typeface="Courier New"/>
                <a:ea typeface="Courier New"/>
                <a:cs typeface="Courier New"/>
                <a:sym typeface="Courier New"/>
              </a:rPr>
              <a:t>    </a:t>
            </a:r>
            <a:r>
              <a:rPr lang="en-US">
                <a:latin typeface="Courier New"/>
                <a:ea typeface="Courier New"/>
                <a:cs typeface="Courier New"/>
                <a:sym typeface="Courier New"/>
              </a:rPr>
              <a:t>logger.warning(</a:t>
            </a:r>
            <a:r>
              <a:rPr b="1" lang="en-US">
                <a:solidFill>
                  <a:srgbClr val="008080"/>
                </a:solidFill>
                <a:latin typeface="Courier New"/>
                <a:ea typeface="Courier New"/>
                <a:cs typeface="Courier New"/>
                <a:sym typeface="Courier New"/>
              </a:rPr>
              <a:t>"The SMTP server {host}:{port} does not support the SMTPUTF8 option"</a:t>
            </a:r>
            <a:r>
              <a:rPr lang="en-US">
                <a:latin typeface="Courier New"/>
                <a:ea typeface="Courier New"/>
                <a:cs typeface="Courier New"/>
                <a:sym typeface="Courier New"/>
              </a:rPr>
              <a:t>)</a:t>
            </a:r>
            <a:br>
              <a:rPr lang="en-US">
                <a:latin typeface="Courier New"/>
                <a:ea typeface="Courier New"/>
                <a:cs typeface="Courier New"/>
                <a:sym typeface="Courier New"/>
              </a:rPr>
            </a:br>
            <a:r>
              <a:rPr lang="en-US">
                <a:latin typeface="Courier New"/>
                <a:ea typeface="Courier New"/>
                <a:cs typeface="Courier New"/>
                <a:sym typeface="Courier New"/>
              </a:rPr>
              <a:t>    </a:t>
            </a:r>
            <a:r>
              <a:rPr b="1" lang="en-US">
                <a:solidFill>
                  <a:srgbClr val="000080"/>
                </a:solidFill>
                <a:latin typeface="Courier New"/>
                <a:ea typeface="Courier New"/>
                <a:cs typeface="Courier New"/>
                <a:sym typeface="Courier New"/>
              </a:rPr>
              <a:t>raise</a:t>
            </a:r>
            <a:endParaRPr>
              <a:solidFill>
                <a:srgbClr val="0A1F24"/>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1" name="Shape 1971"/>
        <p:cNvGrpSpPr/>
        <p:nvPr/>
      </p:nvGrpSpPr>
      <p:grpSpPr>
        <a:xfrm>
          <a:off x="0" y="0"/>
          <a:ext cx="0" cy="0"/>
          <a:chOff x="0" y="0"/>
          <a:chExt cx="0" cy="0"/>
        </a:xfrm>
      </p:grpSpPr>
      <p:sp>
        <p:nvSpPr>
          <p:cNvPr id="1972" name="Google Shape;1972;p6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Envoi et réception – Java</a:t>
            </a:r>
            <a:endParaRPr/>
          </a:p>
        </p:txBody>
      </p:sp>
      <p:sp>
        <p:nvSpPr>
          <p:cNvPr id="1973" name="Google Shape;1973;p65"/>
          <p:cNvSpPr txBox="1"/>
          <p:nvPr>
            <p:ph idx="1" type="body"/>
          </p:nvPr>
        </p:nvSpPr>
        <p:spPr>
          <a:xfrm>
            <a:off x="479460" y="837666"/>
            <a:ext cx="11044420" cy="4945577"/>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350"/>
              <a:buFont typeface="Noto Sans Symbols"/>
              <a:buChar char="◉"/>
            </a:pPr>
            <a:r>
              <a:rPr lang="en-US" sz="1800"/>
              <a:t>Jakarta Mail peut être utilisé pour envoyer des courriers électroniques. </a:t>
            </a:r>
            <a:endParaRPr/>
          </a:p>
          <a:p>
            <a:pPr indent="0" lvl="1" marL="457200" rtl="0" algn="l">
              <a:lnSpc>
                <a:spcPct val="100000"/>
              </a:lnSpc>
              <a:spcBef>
                <a:spcPts val="500"/>
              </a:spcBef>
              <a:spcAft>
                <a:spcPts val="0"/>
              </a:spcAft>
              <a:buClr>
                <a:srgbClr val="000000"/>
              </a:buClr>
              <a:buSzPts val="1350"/>
              <a:buNone/>
            </a:pPr>
            <a:r>
              <a:t/>
            </a:r>
            <a:endParaRPr sz="1800">
              <a:solidFill>
                <a:schemeClr val="dk1"/>
              </a:solidFill>
              <a:latin typeface="Courier New"/>
              <a:ea typeface="Courier New"/>
              <a:cs typeface="Courier New"/>
              <a:sym typeface="Courier New"/>
            </a:endParaRPr>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com.sun.mail.smtp.SMTPTransport;</a:t>
            </a:r>
            <a:endParaRPr sz="1800"/>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jakarta.mail.Message;</a:t>
            </a:r>
            <a:endParaRPr sz="1800"/>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jakarta.mail.MessagingException;</a:t>
            </a:r>
            <a:endParaRPr sz="1800"/>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jakarta.mail.PasswordAuthentication;</a:t>
            </a:r>
            <a:endParaRPr sz="1800"/>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jakarta.mail.Session;</a:t>
            </a:r>
            <a:endParaRPr sz="1800"/>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jakarta.mail.Transport;</a:t>
            </a:r>
            <a:endParaRPr sz="1800"/>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jakarta.mail.internet.InternetAddress;</a:t>
            </a:r>
            <a:endParaRPr sz="1800"/>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jakarta.mail.internet.MimeMessage;</a:t>
            </a:r>
            <a:endParaRPr sz="1800"/>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java.util.Date;</a:t>
            </a:r>
            <a:endParaRPr sz="1800"/>
          </a:p>
          <a:p>
            <a:pPr indent="0" lvl="1" marL="457200" rtl="0" algn="l">
              <a:lnSpc>
                <a:spcPct val="100000"/>
              </a:lnSpc>
              <a:spcBef>
                <a:spcPts val="500"/>
              </a:spcBef>
              <a:spcAft>
                <a:spcPts val="0"/>
              </a:spcAft>
              <a:buClr>
                <a:schemeClr val="dk1"/>
              </a:buClr>
              <a:buSzPts val="1350"/>
              <a:buNone/>
            </a:pPr>
            <a:r>
              <a:rPr lang="en-US" sz="1800">
                <a:solidFill>
                  <a:schemeClr val="dk1"/>
                </a:solidFill>
                <a:latin typeface="Courier New"/>
                <a:ea typeface="Courier New"/>
                <a:cs typeface="Courier New"/>
                <a:sym typeface="Courier New"/>
              </a:rPr>
              <a:t>import java.util.Properties;    </a:t>
            </a:r>
            <a:endParaRPr/>
          </a:p>
        </p:txBody>
      </p:sp>
      <p:pic>
        <p:nvPicPr>
          <p:cNvPr id="1974" name="Google Shape;1974;p65"/>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9" name="Shape 1979"/>
        <p:cNvGrpSpPr/>
        <p:nvPr/>
      </p:nvGrpSpPr>
      <p:grpSpPr>
        <a:xfrm>
          <a:off x="0" y="0"/>
          <a:ext cx="0" cy="0"/>
          <a:chOff x="0" y="0"/>
          <a:chExt cx="0" cy="0"/>
        </a:xfrm>
      </p:grpSpPr>
      <p:sp>
        <p:nvSpPr>
          <p:cNvPr id="1980" name="Google Shape;1980;p66"/>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Envoi et réception – Java</a:t>
            </a:r>
            <a:endParaRPr/>
          </a:p>
        </p:txBody>
      </p:sp>
      <p:pic>
        <p:nvPicPr>
          <p:cNvPr id="1981" name="Google Shape;1981;p66"/>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982" name="Google Shape;1982;p66"/>
          <p:cNvSpPr txBox="1"/>
          <p:nvPr/>
        </p:nvSpPr>
        <p:spPr>
          <a:xfrm>
            <a:off x="479460" y="837666"/>
            <a:ext cx="11044500" cy="4945500"/>
          </a:xfrm>
          <a:prstGeom prst="rect">
            <a:avLst/>
          </a:prstGeom>
          <a:noFill/>
          <a:ln>
            <a:noFill/>
          </a:ln>
        </p:spPr>
        <p:txBody>
          <a:bodyPr anchorCtr="0" anchor="t" bIns="0" lIns="0" spcFirstLastPara="1" rIns="0" wrap="square" tIns="0">
            <a:noAutofit/>
          </a:bodyPr>
          <a:lstStyle/>
          <a:p>
            <a:pPr indent="0" lvl="1" marL="457200" rtl="0" algn="l">
              <a:spcBef>
                <a:spcPts val="0"/>
              </a:spcBef>
              <a:spcAft>
                <a:spcPts val="0"/>
              </a:spcAft>
              <a:buNone/>
            </a:pPr>
            <a:r>
              <a:rPr lang="en-US" sz="1600">
                <a:solidFill>
                  <a:srgbClr val="0A1F24"/>
                </a:solidFill>
                <a:latin typeface="Courier New"/>
                <a:ea typeface="Courier New"/>
                <a:cs typeface="Courier New"/>
                <a:sym typeface="Courier New"/>
              </a:rPr>
              <a:t>public static boolean sendEmail(String to, String host, String sender, </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String subject, String content,String username,String password){</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if(isValidEmail(to))</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Properties props =  new Properties();</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props.put("mail.smtp.host", host);</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props.put("mail.smtp.port", "587");</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props.put("mail.smtp.auth", "true");</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props.put("mail.smtp.starttls.enable", "true");</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 enable UTF-8 support, mandatory for EAI support</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props.put("mail.mime.allowutf8", true);</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Session session = Session.getInstance(props,</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new jakarta.mail.Authenticator() {</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protected PasswordAuthentication getPasswordAuthentication() {</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return new PasswordAuthentication(username, password);</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a:t>
            </a:r>
            <a:endParaRPr sz="1900"/>
          </a:p>
          <a:p>
            <a:pPr indent="0" lvl="1" marL="457200" rtl="0" algn="l">
              <a:spcBef>
                <a:spcPts val="500"/>
              </a:spcBef>
              <a:spcAft>
                <a:spcPts val="0"/>
              </a:spcAft>
              <a:buNone/>
            </a:pPr>
            <a:r>
              <a:rPr lang="en-US" sz="1600">
                <a:solidFill>
                  <a:srgbClr val="0A1F24"/>
                </a:solidFill>
                <a:latin typeface="Courier New"/>
                <a:ea typeface="Courier New"/>
                <a:cs typeface="Courier New"/>
                <a:sym typeface="Courier New"/>
              </a:rPr>
              <a:t>             });                    </a:t>
            </a:r>
            <a:endParaRPr sz="1600">
              <a:solidFill>
                <a:srgbClr val="0A1F24"/>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7" name="Shape 1987"/>
        <p:cNvGrpSpPr/>
        <p:nvPr/>
      </p:nvGrpSpPr>
      <p:grpSpPr>
        <a:xfrm>
          <a:off x="0" y="0"/>
          <a:ext cx="0" cy="0"/>
          <a:chOff x="0" y="0"/>
          <a:chExt cx="0" cy="0"/>
        </a:xfrm>
      </p:grpSpPr>
      <p:sp>
        <p:nvSpPr>
          <p:cNvPr id="1988" name="Google Shape;1988;p67"/>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Envoi et réception – Java(2)</a:t>
            </a:r>
            <a:endParaRPr/>
          </a:p>
        </p:txBody>
      </p:sp>
      <p:pic>
        <p:nvPicPr>
          <p:cNvPr id="1989" name="Google Shape;1989;p67"/>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990" name="Google Shape;1990;p67"/>
          <p:cNvSpPr txBox="1"/>
          <p:nvPr/>
        </p:nvSpPr>
        <p:spPr>
          <a:xfrm>
            <a:off x="300940" y="629916"/>
            <a:ext cx="11738700" cy="4945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solidFill>
                  <a:srgbClr val="0A1F24"/>
                </a:solidFill>
                <a:latin typeface="Courier New"/>
                <a:ea typeface="Courier New"/>
                <a:cs typeface="Courier New"/>
                <a:sym typeface="Courier New"/>
              </a:rPr>
              <a:t>/*</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Jakarta mail is EAI compliant with 2 issues:</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 it rejects domains that are not NFC normalized</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 it rejects some unicode domains</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In such case, first try to normalize, then convert domain to A-label. We do normalization</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first to get an email address the closest possible to the user input because once</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converted in A-label it may be displayed as is to the user.</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a:t>
            </a:r>
            <a:endParaRPr sz="1900"/>
          </a:p>
          <a:p>
            <a:pPr indent="0" lvl="0" marL="0" rtl="0" algn="l">
              <a:spcBef>
                <a:spcPts val="2000"/>
              </a:spcBef>
              <a:spcAft>
                <a:spcPts val="0"/>
              </a:spcAft>
              <a:buNone/>
            </a:pPr>
            <a:r>
              <a:rPr lang="en-US" sz="1600">
                <a:solidFill>
                  <a:srgbClr val="0A1F24"/>
                </a:solidFill>
                <a:latin typeface="Courier New"/>
                <a:ea typeface="Courier New"/>
                <a:cs typeface="Courier New"/>
                <a:sym typeface="Courier New"/>
              </a:rPr>
              <a:t>String[] add_parts = to.split("@");</a:t>
            </a:r>
            <a:endParaRPr sz="1900"/>
          </a:p>
          <a:p>
            <a:pPr indent="0" lvl="0" marL="0" rtl="0" algn="l">
              <a:spcBef>
                <a:spcPts val="2000"/>
              </a:spcBef>
              <a:spcAft>
                <a:spcPts val="0"/>
              </a:spcAft>
              <a:buNone/>
            </a:pPr>
            <a:r>
              <a:rPr lang="en-US" sz="1600">
                <a:solidFill>
                  <a:srgbClr val="0A1F24"/>
                </a:solidFill>
                <a:latin typeface="Courier New"/>
                <a:ea typeface="Courier New"/>
                <a:cs typeface="Courier New"/>
                <a:sym typeface="Courier New"/>
              </a:rPr>
              <a:t>String mailboxName = add_parts[0];</a:t>
            </a:r>
            <a:endParaRPr sz="1900"/>
          </a:p>
          <a:p>
            <a:pPr indent="0" lvl="0" marL="0" rtl="0" algn="l">
              <a:spcBef>
                <a:spcPts val="2000"/>
              </a:spcBef>
              <a:spcAft>
                <a:spcPts val="0"/>
              </a:spcAft>
              <a:buNone/>
            </a:pPr>
            <a:r>
              <a:rPr lang="en-US" sz="1600">
                <a:solidFill>
                  <a:srgbClr val="0A1F24"/>
                </a:solidFill>
                <a:latin typeface="Courier New"/>
                <a:ea typeface="Courier New"/>
                <a:cs typeface="Courier New"/>
                <a:sym typeface="Courier New"/>
              </a:rPr>
              <a:t>String domainName = add_parts[1];</a:t>
            </a:r>
            <a:endParaRPr sz="1900"/>
          </a:p>
          <a:p>
            <a:pPr indent="0" lvl="0" marL="0" rtl="0" algn="l">
              <a:spcBef>
                <a:spcPts val="2000"/>
              </a:spcBef>
              <a:spcAft>
                <a:spcPts val="0"/>
              </a:spcAft>
              <a:buNone/>
            </a:pPr>
            <a:r>
              <a:rPr lang="en-US" sz="1600">
                <a:solidFill>
                  <a:srgbClr val="0A1F24"/>
                </a:solidFill>
                <a:latin typeface="Courier New"/>
                <a:ea typeface="Courier New"/>
                <a:cs typeface="Courier New"/>
                <a:sym typeface="Courier New"/>
              </a:rPr>
              <a:t>String domainNameNormalized =Normalizer2.getNFCInstance().normalize(domainName);</a:t>
            </a:r>
            <a:endParaRPr sz="1900"/>
          </a:p>
          <a:p>
            <a:pPr indent="0" lvl="0" marL="0" rtl="0" algn="l">
              <a:spcBef>
                <a:spcPts val="2000"/>
              </a:spcBef>
              <a:spcAft>
                <a:spcPts val="0"/>
              </a:spcAft>
              <a:buNone/>
            </a:pPr>
            <a:r>
              <a:rPr lang="en-US" sz="1600">
                <a:solidFill>
                  <a:srgbClr val="0A1F24"/>
                </a:solidFill>
                <a:latin typeface="Courier New"/>
                <a:ea typeface="Courier New"/>
                <a:cs typeface="Courier New"/>
                <a:sym typeface="Courier New"/>
              </a:rPr>
              <a:t>String domainNameAlabelForm = convertULabeltoALabel(domainNameNormalized);</a:t>
            </a:r>
            <a:endParaRPr sz="1900"/>
          </a:p>
          <a:p>
            <a:pPr indent="0" lvl="0" marL="0" rtl="0" algn="l">
              <a:spcBef>
                <a:spcPts val="2000"/>
              </a:spcBef>
              <a:spcAft>
                <a:spcPts val="0"/>
              </a:spcAft>
              <a:buNone/>
            </a:pPr>
            <a:r>
              <a:rPr lang="en-US" sz="1600">
                <a:solidFill>
                  <a:srgbClr val="0A1F24"/>
                </a:solidFill>
                <a:latin typeface="Courier New"/>
                <a:ea typeface="Courier New"/>
                <a:cs typeface="Courier New"/>
                <a:sym typeface="Courier New"/>
              </a:rPr>
              <a:t>String compliantTo = mailboxName+"@"+domainNameAlabelForm;</a:t>
            </a:r>
            <a:endParaRPr sz="19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5" name="Shape 1995"/>
        <p:cNvGrpSpPr/>
        <p:nvPr/>
      </p:nvGrpSpPr>
      <p:grpSpPr>
        <a:xfrm>
          <a:off x="0" y="0"/>
          <a:ext cx="0" cy="0"/>
          <a:chOff x="0" y="0"/>
          <a:chExt cx="0" cy="0"/>
        </a:xfrm>
      </p:grpSpPr>
      <p:sp>
        <p:nvSpPr>
          <p:cNvPr id="1996" name="Google Shape;1996;p6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Envoi et réception – Java(3)</a:t>
            </a:r>
            <a:endParaRPr/>
          </a:p>
        </p:txBody>
      </p:sp>
      <p:pic>
        <p:nvPicPr>
          <p:cNvPr id="1997" name="Google Shape;1997;p6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998" name="Google Shape;1998;p68"/>
          <p:cNvSpPr txBox="1"/>
          <p:nvPr/>
        </p:nvSpPr>
        <p:spPr>
          <a:xfrm>
            <a:off x="300940" y="629916"/>
            <a:ext cx="11738700" cy="6228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US">
                <a:solidFill>
                  <a:srgbClr val="0A1F24"/>
                </a:solidFill>
                <a:latin typeface="Courier New"/>
                <a:ea typeface="Courier New"/>
                <a:cs typeface="Courier New"/>
                <a:sym typeface="Courier New"/>
              </a:rPr>
              <a:t>try (Transport transport = session.getTransport())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if </a:t>
            </a:r>
            <a:r>
              <a:rPr lang="en-US" sz="1200">
                <a:solidFill>
                  <a:srgbClr val="0A1F24"/>
                </a:solidFill>
                <a:latin typeface="Courier New"/>
                <a:ea typeface="Courier New"/>
                <a:cs typeface="Courier New"/>
                <a:sym typeface="Courier New"/>
              </a:rPr>
              <a:t>(transport instanceof SMTPTransport &amp;&amp; !((SMTPTransport) transport).supportsExtension("SMTPUTF8")) </a:t>
            </a:r>
            <a:r>
              <a:rPr lang="en-US">
                <a:solidFill>
                  <a:srgbClr val="0A1F24"/>
                </a:solidFill>
                <a:latin typeface="Courier New"/>
                <a:ea typeface="Courier New"/>
                <a:cs typeface="Courier New"/>
                <a:sym typeface="Courier New"/>
              </a:rPr>
              <a:t>{</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try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MimeMessage message = new MimeMessage(session);</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//set message headers for internationalized content</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message.addHeader("Content-type", "text/HTML; charset=UTF-8");</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message.addHeader("Content-Transfer-Encoding", "8bit");</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message.addHeader("format", "flowed");</a:t>
            </a:r>
            <a:endParaRPr sz="1900"/>
          </a:p>
          <a:p>
            <a:pPr indent="0" lvl="0" marL="0" rtl="0" algn="l">
              <a:spcBef>
                <a:spcPts val="0"/>
              </a:spcBef>
              <a:spcAft>
                <a:spcPts val="0"/>
              </a:spcAft>
              <a:buNone/>
            </a:pPr>
            <a:r>
              <a:t/>
            </a:r>
            <a:endParaRPr>
              <a:solidFill>
                <a:srgbClr val="0A1F24"/>
              </a:solidFill>
              <a:latin typeface="Courier New"/>
              <a:ea typeface="Courier New"/>
              <a:cs typeface="Courier New"/>
              <a:sym typeface="Courier New"/>
            </a:endParaRPr>
          </a:p>
          <a:p>
            <a:pPr indent="0" lvl="0" marL="0" rtl="0" algn="l">
              <a:spcBef>
                <a:spcPts val="0"/>
              </a:spcBef>
              <a:spcAft>
                <a:spcPts val="0"/>
              </a:spcAft>
              <a:buNone/>
            </a:pPr>
            <a:r>
              <a:rPr lang="en-US">
                <a:solidFill>
                  <a:srgbClr val="0A1F24"/>
                </a:solidFill>
                <a:latin typeface="Courier New"/>
                <a:ea typeface="Courier New"/>
                <a:cs typeface="Courier New"/>
                <a:sym typeface="Courier New"/>
              </a:rPr>
              <a:t>                            message.setFrom(new InternetAddress(sender));</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message.setSubject(subject, "UTF-8");</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message.setText(content, "UTF-8");</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message.setSentDate(new Date());</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message.setRecipient(Message.RecipientType.TO, new InternetAddress(compliantTo));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Transport.send(message);</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return true;</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catch (Exception e)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System.out.println(String.format("Failed to send email to %s: %s", to, e));</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else</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return false;}</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catch (MessagingException e)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ignore</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a:t>
            </a:r>
            <a:endParaRPr sz="1900"/>
          </a:p>
          <a:p>
            <a:pPr indent="0" lvl="0" marL="0" rtl="0" algn="l">
              <a:spcBef>
                <a:spcPts val="0"/>
              </a:spcBef>
              <a:spcAft>
                <a:spcPts val="0"/>
              </a:spcAft>
              <a:buNone/>
            </a:pPr>
            <a:r>
              <a:rPr lang="en-US">
                <a:solidFill>
                  <a:srgbClr val="0A1F24"/>
                </a:solidFill>
                <a:latin typeface="Courier New"/>
                <a:ea typeface="Courier New"/>
                <a:cs typeface="Courier New"/>
                <a:sym typeface="Courier New"/>
              </a:rPr>
              <a:t>        return false;}</a:t>
            </a:r>
            <a:endParaRPr sz="19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sp>
        <p:nvSpPr>
          <p:cNvPr id="2003" name="Google Shape;2003;p69"/>
          <p:cNvSpPr txBox="1"/>
          <p:nvPr>
            <p:ph type="title"/>
          </p:nvPr>
        </p:nvSpPr>
        <p:spPr>
          <a:xfrm>
            <a:off x="752849" y="1308848"/>
            <a:ext cx="1048977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Conclusion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9" name="Shape 1489"/>
        <p:cNvGrpSpPr/>
        <p:nvPr/>
      </p:nvGrpSpPr>
      <p:grpSpPr>
        <a:xfrm>
          <a:off x="0" y="0"/>
          <a:ext cx="0" cy="0"/>
          <a:chOff x="0" y="0"/>
          <a:chExt cx="0" cy="0"/>
        </a:xfrm>
      </p:grpSpPr>
      <p:sp>
        <p:nvSpPr>
          <p:cNvPr id="1490" name="Google Shape;1490;g3395f6b3654_0_0"/>
          <p:cNvSpPr txBox="1"/>
          <p:nvPr>
            <p:ph type="title"/>
          </p:nvPr>
        </p:nvSpPr>
        <p:spPr>
          <a:xfrm>
            <a:off x="499872" y="46179"/>
            <a:ext cx="11326778" cy="450600"/>
          </a:xfrm>
          <a:prstGeom prst="rect">
            <a:avLst/>
          </a:prstGeom>
          <a:noFill/>
          <a:ln>
            <a:noFill/>
          </a:ln>
        </p:spPr>
        <p:txBody>
          <a:bodyPr anchorCtr="0" anchor="t" bIns="45700" lIns="0" spcFirstLastPara="1" rIns="0" wrap="square" tIns="45700">
            <a:noAutofit/>
          </a:bodyPr>
          <a:lstStyle/>
          <a:p>
            <a:pPr indent="0" lvl="0" marL="0" marR="0" rtl="0" algn="l">
              <a:lnSpc>
                <a:spcPct val="100000"/>
              </a:lnSpc>
              <a:spcBef>
                <a:spcPts val="0"/>
              </a:spcBef>
              <a:spcAft>
                <a:spcPts val="0"/>
              </a:spcAft>
              <a:buClr>
                <a:srgbClr val="0B3458"/>
              </a:buClr>
              <a:buSzPts val="2800"/>
              <a:buFont typeface="Arial"/>
              <a:buNone/>
            </a:pPr>
            <a:r>
              <a:rPr lang="en-US" sz="2200"/>
              <a:t>Prise en charge de l’EAI sur l’ensemble des serveurs de messagerie sous des gTLD</a:t>
            </a:r>
            <a:endParaRPr/>
          </a:p>
        </p:txBody>
      </p:sp>
      <p:pic>
        <p:nvPicPr>
          <p:cNvPr id="1491" name="Google Shape;1491;g3395f6b3654_0_0"/>
          <p:cNvPicPr preferRelativeResize="0"/>
          <p:nvPr/>
        </p:nvPicPr>
        <p:blipFill rotWithShape="1">
          <a:blip r:embed="rId3">
            <a:alphaModFix/>
          </a:blip>
          <a:srcRect b="0" l="0" r="0" t="0"/>
          <a:stretch/>
        </p:blipFill>
        <p:spPr>
          <a:xfrm>
            <a:off x="1160489" y="1001725"/>
            <a:ext cx="9871026" cy="4014000"/>
          </a:xfrm>
          <a:prstGeom prst="rect">
            <a:avLst/>
          </a:prstGeom>
          <a:noFill/>
          <a:ln>
            <a:noFill/>
          </a:ln>
        </p:spPr>
      </p:pic>
      <p:sp>
        <p:nvSpPr>
          <p:cNvPr id="1492" name="Google Shape;1492;g3395f6b3654_0_0"/>
          <p:cNvSpPr txBox="1"/>
          <p:nvPr/>
        </p:nvSpPr>
        <p:spPr>
          <a:xfrm>
            <a:off x="320750" y="5117400"/>
            <a:ext cx="11505900" cy="816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Sur les 33,7 millions de serveurs de messagerie testés en janvier 2025, seuls 25,86 % d’entre eux prennent en charge les adresses de courrier électronique internationalisées.</a:t>
            </a:r>
            <a:endParaRPr/>
          </a:p>
          <a:p>
            <a:pPr indent="-85725" lvl="0" marL="274320" marR="0" rtl="0" algn="l">
              <a:lnSpc>
                <a:spcPct val="100000"/>
              </a:lnSpc>
              <a:spcBef>
                <a:spcPts val="36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g3395f6b3654_0_0"/>
          <p:cNvSpPr txBox="1"/>
          <p:nvPr/>
        </p:nvSpPr>
        <p:spPr>
          <a:xfrm>
            <a:off x="3473075" y="5933400"/>
            <a:ext cx="4737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a:ea typeface="Open Sans"/>
                <a:cs typeface="Open Sans"/>
                <a:sym typeface="Open Sans"/>
              </a:rPr>
              <a:t>Source : </a:t>
            </a:r>
            <a:r>
              <a:rPr b="0" i="1" lang="en-US" sz="1400" u="sng" cap="none" strike="noStrike">
                <a:solidFill>
                  <a:srgbClr val="000000"/>
                </a:solidFill>
                <a:latin typeface="Open Sans"/>
                <a:ea typeface="Open Sans"/>
                <a:cs typeface="Open Sans"/>
                <a:sym typeface="Open Sans"/>
                <a:hlinkClick r:id="rId4">
                  <a:extLst>
                    <a:ext uri="{A12FA001-AC4F-418D-AE19-62706E023703}">
                      <ahyp:hlinkClr val="tx"/>
                    </a:ext>
                  </a:extLst>
                </a:hlinkClick>
              </a:rPr>
              <a:t>https://ithi.research.icann.org/graph-eai.html</a:t>
            </a:r>
            <a:r>
              <a:rPr b="0" i="1" lang="en-US" sz="14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7" name="Shape 2007"/>
        <p:cNvGrpSpPr/>
        <p:nvPr/>
      </p:nvGrpSpPr>
      <p:grpSpPr>
        <a:xfrm>
          <a:off x="0" y="0"/>
          <a:ext cx="0" cy="0"/>
          <a:chOff x="0" y="0"/>
          <a:chExt cx="0" cy="0"/>
        </a:xfrm>
      </p:grpSpPr>
      <p:sp>
        <p:nvSpPr>
          <p:cNvPr id="2008" name="Google Shape;2008;p70"/>
          <p:cNvSpPr txBox="1"/>
          <p:nvPr>
            <p:ph type="title"/>
          </p:nvPr>
        </p:nvSpPr>
        <p:spPr>
          <a:xfrm>
            <a:off x="420625" y="48278"/>
            <a:ext cx="5675376" cy="56608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200"/>
              <a:t>Prise en charge des langages de prog.</a:t>
            </a:r>
            <a:endParaRPr/>
          </a:p>
        </p:txBody>
      </p:sp>
      <p:sp>
        <p:nvSpPr>
          <p:cNvPr id="2009" name="Google Shape;2009;p70"/>
          <p:cNvSpPr txBox="1"/>
          <p:nvPr/>
        </p:nvSpPr>
        <p:spPr>
          <a:xfrm>
            <a:off x="505792" y="761033"/>
            <a:ext cx="5258904" cy="28217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UASG018A</a:t>
            </a:r>
            <a:r>
              <a:rPr b="0" i="0" lang="en-US" sz="1800" u="none" cap="none" strike="noStrike">
                <a:solidFill>
                  <a:schemeClr val="dk1"/>
                </a:solidFill>
                <a:latin typeface="Arial"/>
                <a:ea typeface="Arial"/>
                <a:cs typeface="Arial"/>
                <a:sym typeface="Arial"/>
              </a:rPr>
              <a:t> – Il convient de noter que certaines se sont depuis améliorées.</a:t>
            </a:r>
            <a:endParaRPr/>
          </a:p>
        </p:txBody>
      </p:sp>
      <p:grpSp>
        <p:nvGrpSpPr>
          <p:cNvPr id="2010" name="Google Shape;2010;p70"/>
          <p:cNvGrpSpPr/>
          <p:nvPr/>
        </p:nvGrpSpPr>
        <p:grpSpPr>
          <a:xfrm>
            <a:off x="241300" y="1374733"/>
            <a:ext cx="5981700" cy="4868905"/>
            <a:chOff x="241300" y="1336633"/>
            <a:chExt cx="5981700" cy="5048945"/>
          </a:xfrm>
        </p:grpSpPr>
        <p:pic>
          <p:nvPicPr>
            <p:cNvPr id="2011" name="Google Shape;2011;p70"/>
            <p:cNvPicPr preferRelativeResize="0"/>
            <p:nvPr/>
          </p:nvPicPr>
          <p:blipFill rotWithShape="1">
            <a:blip r:embed="rId4">
              <a:alphaModFix/>
            </a:blip>
            <a:srcRect b="90328" l="0" r="0" t="0"/>
            <a:stretch/>
          </p:blipFill>
          <p:spPr>
            <a:xfrm>
              <a:off x="241300" y="1336633"/>
              <a:ext cx="5981700" cy="616645"/>
            </a:xfrm>
            <a:prstGeom prst="rect">
              <a:avLst/>
            </a:prstGeom>
            <a:noFill/>
            <a:ln>
              <a:noFill/>
            </a:ln>
          </p:spPr>
        </p:pic>
        <p:pic>
          <p:nvPicPr>
            <p:cNvPr id="2012" name="Google Shape;2012;p70"/>
            <p:cNvPicPr preferRelativeResize="0"/>
            <p:nvPr/>
          </p:nvPicPr>
          <p:blipFill rotWithShape="1">
            <a:blip r:embed="rId5">
              <a:alphaModFix/>
            </a:blip>
            <a:srcRect b="0" l="0" r="0" t="0"/>
            <a:stretch/>
          </p:blipFill>
          <p:spPr>
            <a:xfrm>
              <a:off x="266700" y="1927878"/>
              <a:ext cx="5943600" cy="4457700"/>
            </a:xfrm>
            <a:prstGeom prst="rect">
              <a:avLst/>
            </a:prstGeom>
            <a:noFill/>
            <a:ln>
              <a:noFill/>
            </a:ln>
          </p:spPr>
        </p:pic>
      </p:grpSp>
      <p:pic>
        <p:nvPicPr>
          <p:cNvPr id="2013" name="Google Shape;2013;p70"/>
          <p:cNvPicPr preferRelativeResize="0"/>
          <p:nvPr/>
        </p:nvPicPr>
        <p:blipFill rotWithShape="1">
          <a:blip r:embed="rId6">
            <a:alphaModFix/>
          </a:blip>
          <a:srcRect b="0" l="0" r="0" t="0"/>
          <a:stretch/>
        </p:blipFill>
        <p:spPr>
          <a:xfrm>
            <a:off x="6248400" y="200024"/>
            <a:ext cx="5943600" cy="6043613"/>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8" name="Shape 2018"/>
        <p:cNvGrpSpPr/>
        <p:nvPr/>
      </p:nvGrpSpPr>
      <p:grpSpPr>
        <a:xfrm>
          <a:off x="0" y="0"/>
          <a:ext cx="0" cy="0"/>
          <a:chOff x="0" y="0"/>
          <a:chExt cx="0" cy="0"/>
        </a:xfrm>
      </p:grpSpPr>
      <p:sp>
        <p:nvSpPr>
          <p:cNvPr id="2019" name="Google Shape;2019;p71"/>
          <p:cNvSpPr txBox="1"/>
          <p:nvPr>
            <p:ph idx="1" type="body"/>
          </p:nvPr>
        </p:nvSpPr>
        <p:spPr>
          <a:xfrm>
            <a:off x="739754" y="937384"/>
            <a:ext cx="10163196" cy="5433435"/>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Pour un serveur prêt à l’emploi comprenant un logiciel prisé, veuillez envoyer un e-mail à </a:t>
            </a:r>
            <a:r>
              <a:rPr lang="en-US" sz="2000" u="sng">
                <a:solidFill>
                  <a:schemeClr val="hlink"/>
                </a:solidFill>
                <a:hlinkClick r:id="rId3"/>
              </a:rPr>
              <a:t>UAProgram@icann.org</a:t>
            </a:r>
            <a:r>
              <a:rPr lang="en-US" sz="2000"/>
              <a:t> :</a:t>
            </a:r>
            <a:endParaRPr/>
          </a:p>
          <a:p>
            <a:pPr indent="-341313" lvl="1" marL="798513" rtl="0" algn="l">
              <a:lnSpc>
                <a:spcPct val="100000"/>
              </a:lnSpc>
              <a:spcBef>
                <a:spcPts val="500"/>
              </a:spcBef>
              <a:spcAft>
                <a:spcPts val="0"/>
              </a:spcAft>
              <a:buClr>
                <a:srgbClr val="000000"/>
              </a:buClr>
              <a:buSzPts val="1500"/>
              <a:buChar char="⚪"/>
            </a:pPr>
            <a:r>
              <a:rPr lang="en-US" sz="2000"/>
              <a:t>Progiciels prisés et stables</a:t>
            </a:r>
            <a:endParaRPr/>
          </a:p>
          <a:p>
            <a:pPr indent="-341313" lvl="1" marL="798513" rtl="0" algn="l">
              <a:lnSpc>
                <a:spcPct val="100000"/>
              </a:lnSpc>
              <a:spcBef>
                <a:spcPts val="500"/>
              </a:spcBef>
              <a:spcAft>
                <a:spcPts val="0"/>
              </a:spcAft>
              <a:buClr>
                <a:srgbClr val="000000"/>
              </a:buClr>
              <a:buSzPts val="1500"/>
              <a:buChar char="⚪"/>
            </a:pPr>
            <a:r>
              <a:rPr lang="en-US" sz="2000"/>
              <a:t>Tous configurés pour prendre en charge l’EAI</a:t>
            </a:r>
            <a:endParaRPr/>
          </a:p>
          <a:p>
            <a:pPr indent="-342900" lvl="0" marL="342900" rtl="0" algn="l">
              <a:lnSpc>
                <a:spcPct val="100000"/>
              </a:lnSpc>
              <a:spcBef>
                <a:spcPts val="2000"/>
              </a:spcBef>
              <a:spcAft>
                <a:spcPts val="0"/>
              </a:spcAft>
              <a:buSzPts val="1500"/>
              <a:buChar char="◉"/>
            </a:pPr>
            <a:r>
              <a:rPr lang="en-US"/>
              <a:t>Autre exemple d’un </a:t>
            </a:r>
            <a:r>
              <a:rPr lang="en-US">
                <a:extLst>
                  <a:ext uri="http://customooxmlschemas.google.com/">
                    <go:slidesCustomData xmlns:go="http://customooxmlschemas.google.com/" textRoundtripDataId="1"/>
                  </a:ext>
                </a:extLst>
              </a:rPr>
              <a:t>serveur</a:t>
            </a:r>
            <a:r>
              <a:rPr lang="en-US"/>
              <a:t> de messagerie tout-en-un : </a:t>
            </a:r>
            <a:r>
              <a:rPr lang="en-US" sz="1800" u="sng">
                <a:solidFill>
                  <a:schemeClr val="hlink"/>
                </a:solidFill>
                <a:hlinkClick r:id="rId4"/>
              </a:rPr>
              <a:t>xmox.nl</a:t>
            </a:r>
            <a:endParaRPr/>
          </a:p>
          <a:p>
            <a:pPr indent="-341313" lvl="1" marL="798513" rtl="0" algn="l">
              <a:lnSpc>
                <a:spcPct val="100000"/>
              </a:lnSpc>
              <a:spcBef>
                <a:spcPts val="500"/>
              </a:spcBef>
              <a:spcAft>
                <a:spcPts val="0"/>
              </a:spcAft>
              <a:buClr>
                <a:srgbClr val="000000"/>
              </a:buClr>
              <a:buSzPts val="1500"/>
              <a:buChar char="⚪"/>
            </a:pPr>
            <a:r>
              <a:rPr lang="en-US" sz="2000"/>
              <a:t>Version 0.x, pas encore 1.0</a:t>
            </a:r>
            <a:endParaRPr/>
          </a:p>
          <a:p>
            <a:pPr indent="-341313" lvl="1" marL="798513" rtl="0" algn="l">
              <a:lnSpc>
                <a:spcPct val="100000"/>
              </a:lnSpc>
              <a:spcBef>
                <a:spcPts val="500"/>
              </a:spcBef>
              <a:spcAft>
                <a:spcPts val="0"/>
              </a:spcAft>
              <a:buClr>
                <a:srgbClr val="000000"/>
              </a:buClr>
              <a:buSzPts val="1500"/>
              <a:buChar char="⚪"/>
            </a:pPr>
            <a:r>
              <a:rPr lang="en-US" sz="2000"/>
              <a:t>Accent mis sur un fonctionnement sans configuration préalable, avec EAI, DKIM, DMARC, DANE, etc.</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Tous deux nécessitent un serveur Linux et une adresse IP à l’échelle mondiale</a:t>
            </a:r>
            <a:endParaRPr/>
          </a:p>
          <a:p>
            <a:pPr indent="-341313" lvl="1" marL="798513" rtl="0" algn="l">
              <a:lnSpc>
                <a:spcPct val="100000"/>
              </a:lnSpc>
              <a:spcBef>
                <a:spcPts val="500"/>
              </a:spcBef>
              <a:spcAft>
                <a:spcPts val="0"/>
              </a:spcAft>
              <a:buClr>
                <a:srgbClr val="000000"/>
              </a:buClr>
              <a:buSzPts val="1500"/>
              <a:buChar char="⚪"/>
            </a:pPr>
            <a:r>
              <a:rPr lang="en-US" sz="2000"/>
              <a:t>Très faible utilisation des ressources</a:t>
            </a:r>
            <a:endParaRPr/>
          </a:p>
          <a:p>
            <a:pPr indent="-341313" lvl="1" marL="798513" rtl="0" algn="l">
              <a:lnSpc>
                <a:spcPct val="100000"/>
              </a:lnSpc>
              <a:spcBef>
                <a:spcPts val="500"/>
              </a:spcBef>
              <a:spcAft>
                <a:spcPts val="0"/>
              </a:spcAft>
              <a:buClr>
                <a:srgbClr val="000000"/>
              </a:buClr>
              <a:buSzPts val="1500"/>
              <a:buChar char="⚪"/>
            </a:pPr>
            <a:r>
              <a:rPr lang="en-US" sz="2000"/>
              <a:t>Le serveur virtuel à bas coût est convenable</a:t>
            </a:r>
            <a:endParaRPr/>
          </a:p>
        </p:txBody>
      </p:sp>
      <p:sp>
        <p:nvSpPr>
          <p:cNvPr id="2020" name="Google Shape;2020;p71"/>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Serveurs gratuits avec prise en charge de l’EAI</a:t>
            </a:r>
            <a:endParaRPr/>
          </a:p>
        </p:txBody>
      </p:sp>
      <p:pic>
        <p:nvPicPr>
          <p:cNvPr id="2021" name="Google Shape;2021;p71"/>
          <p:cNvPicPr preferRelativeResize="0"/>
          <p:nvPr/>
        </p:nvPicPr>
        <p:blipFill rotWithShape="1">
          <a:blip r:embed="rId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5" name="Shape 2025"/>
        <p:cNvGrpSpPr/>
        <p:nvPr/>
      </p:nvGrpSpPr>
      <p:grpSpPr>
        <a:xfrm>
          <a:off x="0" y="0"/>
          <a:ext cx="0" cy="0"/>
          <a:chOff x="0" y="0"/>
          <a:chExt cx="0" cy="0"/>
        </a:xfrm>
      </p:grpSpPr>
      <p:sp>
        <p:nvSpPr>
          <p:cNvPr id="2026" name="Google Shape;2026;p72"/>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Conclusion</a:t>
            </a:r>
            <a:endParaRPr/>
          </a:p>
        </p:txBody>
      </p:sp>
      <p:sp>
        <p:nvSpPr>
          <p:cNvPr id="2027" name="Google Shape;2027;p72"/>
          <p:cNvSpPr txBox="1"/>
          <p:nvPr>
            <p:ph idx="1" type="body"/>
          </p:nvPr>
        </p:nvSpPr>
        <p:spPr>
          <a:xfrm>
            <a:off x="812800" y="1470213"/>
            <a:ext cx="10805055" cy="4431823"/>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Sachez que les identificateurs d’UA peuvent ne pas être entièrement pris en charge par les logiciels et les bibliothèques.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Utilisez les bonnes bibliothèques et les bons cadres.</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Adaptez votre code pour assurer une prise en charge correcte de l’UA.</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Effectuez des tests unitaires et systémiques à l’aide des cas de test de l’UA pour vous assurer que votre logiciel intègre bien l’UA.</a:t>
            </a:r>
            <a:endParaRPr/>
          </a:p>
          <a:p>
            <a:pPr indent="-247650" lvl="0" marL="342900" rtl="0" algn="l">
              <a:lnSpc>
                <a:spcPct val="100000"/>
              </a:lnSpc>
              <a:spcBef>
                <a:spcPts val="2000"/>
              </a:spcBef>
              <a:spcAft>
                <a:spcPts val="0"/>
              </a:spcAft>
              <a:buClr>
                <a:srgbClr val="000000"/>
              </a:buClr>
              <a:buSzPts val="1500"/>
              <a:buFont typeface="Noto Sans Symbols"/>
              <a:buNone/>
            </a:pPr>
            <a:r>
              <a:t/>
            </a:r>
            <a:endParaRPr sz="2000"/>
          </a:p>
          <a:p>
            <a:pPr indent="-252411" lvl="0" marL="342900" rtl="0" algn="l">
              <a:lnSpc>
                <a:spcPct val="100000"/>
              </a:lnSpc>
              <a:spcBef>
                <a:spcPts val="2000"/>
              </a:spcBef>
              <a:spcAft>
                <a:spcPts val="0"/>
              </a:spcAft>
              <a:buClr>
                <a:srgbClr val="000000"/>
              </a:buClr>
              <a:buSzPts val="1425"/>
              <a:buFont typeface="Noto Sans Symbols"/>
              <a:buNone/>
            </a:pPr>
            <a:r>
              <a:t/>
            </a:r>
            <a:endParaRPr/>
          </a:p>
        </p:txBody>
      </p:sp>
      <p:pic>
        <p:nvPicPr>
          <p:cNvPr id="2028" name="Google Shape;2028;p72"/>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2" name="Shape 2032"/>
        <p:cNvGrpSpPr/>
        <p:nvPr/>
      </p:nvGrpSpPr>
      <p:grpSpPr>
        <a:xfrm>
          <a:off x="0" y="0"/>
          <a:ext cx="0" cy="0"/>
          <a:chOff x="0" y="0"/>
          <a:chExt cx="0" cy="0"/>
        </a:xfrm>
      </p:grpSpPr>
      <p:sp>
        <p:nvSpPr>
          <p:cNvPr id="2033" name="Google Shape;2033;p73"/>
          <p:cNvSpPr txBox="1"/>
          <p:nvPr>
            <p:ph type="title"/>
          </p:nvPr>
        </p:nvSpPr>
        <p:spPr>
          <a:xfrm>
            <a:off x="752850" y="1308848"/>
            <a:ext cx="9215903" cy="170153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3500"/>
              <a:buFont typeface="Arial"/>
              <a:buNone/>
            </a:pPr>
            <a:r>
              <a:rPr lang="en-US"/>
              <a:t>Engagez-vous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8" name="Shape 2038"/>
        <p:cNvGrpSpPr/>
        <p:nvPr/>
      </p:nvGrpSpPr>
      <p:grpSpPr>
        <a:xfrm>
          <a:off x="0" y="0"/>
          <a:ext cx="0" cy="0"/>
          <a:chOff x="0" y="0"/>
          <a:chExt cx="0" cy="0"/>
        </a:xfrm>
      </p:grpSpPr>
      <p:sp>
        <p:nvSpPr>
          <p:cNvPr id="2039" name="Google Shape;2039;p74"/>
          <p:cNvSpPr txBox="1"/>
          <p:nvPr>
            <p:ph idx="1" type="body"/>
          </p:nvPr>
        </p:nvSpPr>
        <p:spPr>
          <a:xfrm>
            <a:off x="812800" y="1470213"/>
            <a:ext cx="10805055" cy="4769222"/>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sz="2000"/>
              <a:t>Pour en savoir plus sur l’UA, envoyez un e-mail à </a:t>
            </a:r>
            <a:r>
              <a:rPr lang="en-US" sz="2000" u="sng">
                <a:solidFill>
                  <a:schemeClr val="hlink"/>
                </a:solidFill>
                <a:hlinkClick r:id="rId3"/>
              </a:rPr>
              <a:t>info@uasg.tech</a:t>
            </a:r>
            <a:r>
              <a:rPr lang="en-US" sz="2000"/>
              <a:t> ou à </a:t>
            </a:r>
            <a:r>
              <a:rPr lang="en-US" sz="2000" u="sng">
                <a:solidFill>
                  <a:schemeClr val="hlink"/>
                </a:solidFill>
                <a:hlinkClick r:id="rId4"/>
              </a:rPr>
              <a:t>UAProgram@icann.org</a:t>
            </a:r>
            <a:r>
              <a:rPr lang="en-US" sz="2000"/>
              <a:t>. </a:t>
            </a:r>
            <a:endParaRPr/>
          </a:p>
          <a:p>
            <a:pPr indent="-342900" lvl="0" marL="342900" rtl="0" algn="l">
              <a:lnSpc>
                <a:spcPct val="100000"/>
              </a:lnSpc>
              <a:spcBef>
                <a:spcPts val="2000"/>
              </a:spcBef>
              <a:spcAft>
                <a:spcPts val="0"/>
              </a:spcAft>
              <a:buClr>
                <a:srgbClr val="000000"/>
              </a:buClr>
              <a:buSzPts val="1500"/>
              <a:buFont typeface="Noto Sans Symbols"/>
              <a:buChar char="◉"/>
            </a:pPr>
            <a:r>
              <a:rPr lang="en-US" sz="2000"/>
              <a:t>Consultez tous les documents et toutes les Documents de l’UASG sur </a:t>
            </a:r>
            <a:r>
              <a:rPr lang="en-US" sz="2000" u="sng">
                <a:solidFill>
                  <a:schemeClr val="hlink"/>
                </a:solidFill>
                <a:hlinkClick r:id="rId5"/>
              </a:rPr>
              <a:t>https://uasg.tech</a:t>
            </a:r>
            <a:r>
              <a:rPr lang="en-US" sz="2000"/>
              <a:t> et </a:t>
            </a:r>
            <a:r>
              <a:rPr lang="en-US" sz="2000" u="sng">
                <a:solidFill>
                  <a:schemeClr val="hlink"/>
                </a:solidFill>
                <a:hlinkClick r:id="rId6"/>
              </a:rPr>
              <a:t>https://icann.org/ua</a:t>
            </a:r>
            <a:r>
              <a:rPr lang="en-US" sz="2000"/>
              <a:t> </a:t>
            </a:r>
            <a:endParaRPr/>
          </a:p>
          <a:p>
            <a:pPr indent="0" lvl="0" marL="0" rtl="0" algn="l">
              <a:lnSpc>
                <a:spcPct val="100000"/>
              </a:lnSpc>
              <a:spcBef>
                <a:spcPts val="2000"/>
              </a:spcBef>
              <a:spcAft>
                <a:spcPts val="0"/>
              </a:spcAft>
              <a:buSzPts val="1425"/>
              <a:buNone/>
            </a:pPr>
            <a:r>
              <a:t/>
            </a:r>
            <a:endParaRPr/>
          </a:p>
        </p:txBody>
      </p:sp>
      <p:sp>
        <p:nvSpPr>
          <p:cNvPr id="2040" name="Google Shape;2040;p74"/>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Engagez-vous !</a:t>
            </a:r>
            <a:endParaRPr/>
          </a:p>
        </p:txBody>
      </p:sp>
      <p:pic>
        <p:nvPicPr>
          <p:cNvPr id="2041" name="Google Shape;2041;p74"/>
          <p:cNvPicPr preferRelativeResize="0"/>
          <p:nvPr/>
        </p:nvPicPr>
        <p:blipFill rotWithShape="1">
          <a:blip r:embed="rId7">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6" name="Shape 2046"/>
        <p:cNvGrpSpPr/>
        <p:nvPr/>
      </p:nvGrpSpPr>
      <p:grpSpPr>
        <a:xfrm>
          <a:off x="0" y="0"/>
          <a:ext cx="0" cy="0"/>
          <a:chOff x="0" y="0"/>
          <a:chExt cx="0" cy="0"/>
        </a:xfrm>
      </p:grpSpPr>
      <p:sp>
        <p:nvSpPr>
          <p:cNvPr id="2047" name="Google Shape;2047;p75"/>
          <p:cNvSpPr txBox="1"/>
          <p:nvPr>
            <p:ph idx="1" type="body"/>
          </p:nvPr>
        </p:nvSpPr>
        <p:spPr>
          <a:xfrm>
            <a:off x="833124" y="838638"/>
            <a:ext cx="10995461" cy="452824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500"/>
              <a:buFont typeface="Noto Sans Symbols"/>
              <a:buChar char="◉"/>
            </a:pPr>
            <a:r>
              <a:rPr lang="en-US"/>
              <a:t>Pour une liste complète des rapports, voir </a:t>
            </a:r>
            <a:r>
              <a:rPr lang="en-US" u="sng">
                <a:solidFill>
                  <a:schemeClr val="hlink"/>
                </a:solidFill>
                <a:hlinkClick r:id="rId3"/>
              </a:rPr>
              <a:t>https://uasg.tech</a:t>
            </a:r>
            <a:r>
              <a:rPr lang="en-US"/>
              <a:t>.</a:t>
            </a:r>
            <a:endParaRPr/>
          </a:p>
          <a:p>
            <a:pPr indent="-341313" lvl="1" marL="798513" rtl="0" algn="l">
              <a:lnSpc>
                <a:spcPct val="100000"/>
              </a:lnSpc>
              <a:spcBef>
                <a:spcPts val="500"/>
              </a:spcBef>
              <a:spcAft>
                <a:spcPts val="0"/>
              </a:spcAft>
              <a:buClr>
                <a:srgbClr val="000000"/>
              </a:buClr>
              <a:buSzPts val="1500"/>
              <a:buChar char="⚪"/>
            </a:pPr>
            <a:r>
              <a:rPr lang="en-US"/>
              <a:t>Petit guide de l’acceptation universelle : </a:t>
            </a:r>
            <a:r>
              <a:rPr lang="en-US" u="sng">
                <a:solidFill>
                  <a:schemeClr val="hlink"/>
                </a:solidFill>
                <a:hlinkClick r:id="rId4"/>
              </a:rPr>
              <a:t>UASG005</a:t>
            </a:r>
            <a:endParaRPr/>
          </a:p>
          <a:p>
            <a:pPr indent="-341313" lvl="1" marL="798513" rtl="0" algn="l">
              <a:lnSpc>
                <a:spcPct val="100000"/>
              </a:lnSpc>
              <a:spcBef>
                <a:spcPts val="500"/>
              </a:spcBef>
              <a:spcAft>
                <a:spcPts val="0"/>
              </a:spcAft>
              <a:buClr>
                <a:srgbClr val="000000"/>
              </a:buClr>
              <a:buSzPts val="1500"/>
              <a:buChar char="⚪"/>
            </a:pPr>
            <a:r>
              <a:rPr lang="en-US"/>
              <a:t>Introduction à l’acceptation universelle : </a:t>
            </a:r>
            <a:r>
              <a:rPr lang="en-US" u="sng">
                <a:solidFill>
                  <a:schemeClr val="hlink"/>
                </a:solidFill>
                <a:hlinkClick r:id="rId5"/>
              </a:rPr>
              <a:t>UASG007</a:t>
            </a:r>
            <a:endParaRPr/>
          </a:p>
          <a:p>
            <a:pPr indent="-341313" lvl="1" marL="798513" rtl="0" algn="l">
              <a:lnSpc>
                <a:spcPct val="100000"/>
              </a:lnSpc>
              <a:spcBef>
                <a:spcPts val="500"/>
              </a:spcBef>
              <a:spcAft>
                <a:spcPts val="0"/>
              </a:spcAft>
              <a:buClr>
                <a:srgbClr val="000000"/>
              </a:buClr>
              <a:buSzPts val="1500"/>
              <a:buChar char="⚪"/>
            </a:pPr>
            <a:r>
              <a:rPr lang="en-US"/>
              <a:t>Petit guide de l’EAI : </a:t>
            </a:r>
            <a:r>
              <a:rPr lang="en-US" u="sng">
                <a:solidFill>
                  <a:schemeClr val="hlink"/>
                </a:solidFill>
                <a:hlinkClick r:id="rId6"/>
              </a:rPr>
              <a:t>UASG014</a:t>
            </a:r>
            <a:endParaRPr/>
          </a:p>
          <a:p>
            <a:pPr indent="-341313" lvl="1" marL="798513" rtl="0" algn="l">
              <a:lnSpc>
                <a:spcPct val="100000"/>
              </a:lnSpc>
              <a:spcBef>
                <a:spcPts val="500"/>
              </a:spcBef>
              <a:spcAft>
                <a:spcPts val="0"/>
              </a:spcAft>
              <a:buClr>
                <a:srgbClr val="000000"/>
              </a:buClr>
              <a:buSzPts val="1500"/>
              <a:buChar char="⚪"/>
            </a:pPr>
            <a:r>
              <a:rPr lang="en-US"/>
              <a:t>EAI – Aperçu technique : </a:t>
            </a:r>
            <a:r>
              <a:rPr lang="en-US" u="sng">
                <a:solidFill>
                  <a:schemeClr val="hlink"/>
                </a:solidFill>
                <a:hlinkClick r:id="rId7"/>
              </a:rPr>
              <a:t>UASG012</a:t>
            </a:r>
            <a:endParaRPr/>
          </a:p>
          <a:p>
            <a:pPr indent="-341313" lvl="1" marL="798513" rtl="0" algn="l">
              <a:lnSpc>
                <a:spcPct val="100000"/>
              </a:lnSpc>
              <a:spcBef>
                <a:spcPts val="500"/>
              </a:spcBef>
              <a:spcAft>
                <a:spcPts val="0"/>
              </a:spcAft>
              <a:buClr>
                <a:srgbClr val="000000"/>
              </a:buClr>
              <a:buSzPts val="1500"/>
              <a:buChar char="⚪"/>
            </a:pPr>
            <a:r>
              <a:rPr lang="en-US"/>
              <a:t>Conformité à l’UA de certains cadres et bibliothèques de langages de programmation – </a:t>
            </a:r>
            <a:r>
              <a:rPr lang="en-US" u="sng">
                <a:solidFill>
                  <a:schemeClr val="hlink"/>
                </a:solidFill>
                <a:hlinkClick r:id="rId8"/>
              </a:rPr>
              <a:t>UASG018A</a:t>
            </a:r>
            <a:endParaRPr/>
          </a:p>
          <a:p>
            <a:pPr indent="-341313" lvl="1" marL="798513" rtl="0" algn="l">
              <a:lnSpc>
                <a:spcPct val="100000"/>
              </a:lnSpc>
              <a:spcBef>
                <a:spcPts val="500"/>
              </a:spcBef>
              <a:spcAft>
                <a:spcPts val="0"/>
              </a:spcAft>
              <a:buClr>
                <a:srgbClr val="000000"/>
              </a:buClr>
              <a:buSzPts val="1500"/>
              <a:buChar char="⚪"/>
            </a:pPr>
            <a:r>
              <a:rPr lang="en-US"/>
              <a:t>EAI – Évaluation des principaux services et logiciels de messagerie : </a:t>
            </a:r>
            <a:r>
              <a:rPr lang="en-US" u="sng">
                <a:solidFill>
                  <a:schemeClr val="hlink"/>
                </a:solidFill>
                <a:hlinkClick r:id="rId9"/>
              </a:rPr>
              <a:t>UASG021B</a:t>
            </a:r>
            <a:endParaRPr/>
          </a:p>
          <a:p>
            <a:pPr indent="-341313" lvl="1" marL="798513" rtl="0" algn="l">
              <a:lnSpc>
                <a:spcPct val="100000"/>
              </a:lnSpc>
              <a:spcBef>
                <a:spcPts val="500"/>
              </a:spcBef>
              <a:spcAft>
                <a:spcPts val="0"/>
              </a:spcAft>
              <a:buClr>
                <a:srgbClr val="000000"/>
              </a:buClr>
              <a:buSzPts val="1500"/>
              <a:buChar char="⚪"/>
            </a:pPr>
            <a:r>
              <a:rPr lang="en-US"/>
              <a:t>Cadre de préparation à l’acceptation universelle : </a:t>
            </a:r>
            <a:r>
              <a:rPr lang="en-US" u="sng">
                <a:solidFill>
                  <a:schemeClr val="hlink"/>
                </a:solidFill>
                <a:hlinkClick r:id="rId10"/>
              </a:rPr>
              <a:t>UASG026</a:t>
            </a:r>
            <a:endParaRPr/>
          </a:p>
          <a:p>
            <a:pPr indent="-341313" lvl="1" marL="798513" rtl="0" algn="l">
              <a:lnSpc>
                <a:spcPct val="100000"/>
              </a:lnSpc>
              <a:spcBef>
                <a:spcPts val="500"/>
              </a:spcBef>
              <a:spcAft>
                <a:spcPts val="0"/>
              </a:spcAft>
              <a:buClr>
                <a:srgbClr val="000000"/>
              </a:buClr>
              <a:buSzPts val="1500"/>
              <a:buChar char="⚪"/>
            </a:pPr>
            <a:r>
              <a:rPr lang="en-US"/>
              <a:t>Considérations liées au nommage des boîtes de messagerie internationalisées : </a:t>
            </a:r>
            <a:r>
              <a:rPr lang="en-US" u="sng">
                <a:solidFill>
                  <a:schemeClr val="hlink"/>
                </a:solidFill>
                <a:hlinkClick r:id="rId11"/>
              </a:rPr>
              <a:t>UASG028</a:t>
            </a:r>
            <a:endParaRPr/>
          </a:p>
          <a:p>
            <a:pPr indent="-341313" lvl="1" marL="798513" rtl="0" algn="l">
              <a:lnSpc>
                <a:spcPct val="100000"/>
              </a:lnSpc>
              <a:spcBef>
                <a:spcPts val="500"/>
              </a:spcBef>
              <a:spcAft>
                <a:spcPts val="0"/>
              </a:spcAft>
              <a:buClr>
                <a:srgbClr val="000000"/>
              </a:buClr>
              <a:buSzPts val="1500"/>
              <a:buChar char="⚪"/>
            </a:pPr>
            <a:r>
              <a:rPr lang="en-US"/>
              <a:t>Rapport d’évaluation de la prise en charge de l’EAI par les services et logiciels de messagerie : </a:t>
            </a:r>
            <a:r>
              <a:rPr lang="en-US" u="sng">
                <a:solidFill>
                  <a:schemeClr val="hlink"/>
                </a:solidFill>
                <a:hlinkClick r:id="rId12"/>
              </a:rPr>
              <a:t>UASG030</a:t>
            </a:r>
            <a:endParaRPr/>
          </a:p>
          <a:p>
            <a:pPr indent="-341313" lvl="1" marL="798513" rtl="0" algn="l">
              <a:lnSpc>
                <a:spcPct val="100000"/>
              </a:lnSpc>
              <a:spcBef>
                <a:spcPts val="500"/>
              </a:spcBef>
              <a:spcAft>
                <a:spcPts val="0"/>
              </a:spcAft>
              <a:buClr>
                <a:srgbClr val="000000"/>
              </a:buClr>
              <a:buSzPts val="1500"/>
              <a:buChar char="⚪"/>
            </a:pPr>
            <a:r>
              <a:rPr lang="en-US"/>
              <a:t>Acceptation universelle (UA) de l’étape 1 des systèmes de gestion de contenu (CMS) – WordPress : </a:t>
            </a:r>
            <a:r>
              <a:rPr lang="en-US" u="sng">
                <a:solidFill>
                  <a:schemeClr val="hlink"/>
                </a:solidFill>
                <a:hlinkClick r:id="rId13"/>
              </a:rPr>
              <a:t>UASG032</a:t>
            </a:r>
            <a:endParaRPr/>
          </a:p>
          <a:p>
            <a:pPr indent="-341313" lvl="1" marL="798513" rtl="0" algn="l">
              <a:lnSpc>
                <a:spcPct val="100000"/>
              </a:lnSpc>
              <a:spcBef>
                <a:spcPts val="500"/>
              </a:spcBef>
              <a:spcAft>
                <a:spcPts val="0"/>
              </a:spcAft>
              <a:buClr>
                <a:srgbClr val="000000"/>
              </a:buClr>
              <a:buSzPts val="1500"/>
              <a:buChar char="⚪"/>
            </a:pPr>
            <a:r>
              <a:rPr lang="en-US"/>
              <a:t>Exemples de code intégrant l’UA dans Java, Python et JavaScript - </a:t>
            </a:r>
            <a:r>
              <a:rPr lang="en-US" u="sng">
                <a:solidFill>
                  <a:schemeClr val="hlink"/>
                </a:solidFill>
                <a:hlinkClick r:id="rId14"/>
              </a:rPr>
              <a:t>UASG043</a:t>
            </a:r>
            <a:endParaRPr/>
          </a:p>
          <a:p>
            <a:pPr indent="-228600" lvl="0" marL="342900" rtl="0" algn="l">
              <a:lnSpc>
                <a:spcPct val="100000"/>
              </a:lnSpc>
              <a:spcBef>
                <a:spcPts val="2000"/>
              </a:spcBef>
              <a:spcAft>
                <a:spcPts val="0"/>
              </a:spcAft>
              <a:buClr>
                <a:srgbClr val="000000"/>
              </a:buClr>
              <a:buSzPts val="1800"/>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p:txBody>
      </p:sp>
      <p:sp>
        <p:nvSpPr>
          <p:cNvPr id="2048" name="Google Shape;2048;p75"/>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Quelques ressources pertinentes</a:t>
            </a:r>
            <a:endParaRPr/>
          </a:p>
        </p:txBody>
      </p:sp>
      <p:pic>
        <p:nvPicPr>
          <p:cNvPr id="2049" name="Google Shape;2049;p75"/>
          <p:cNvPicPr preferRelativeResize="0"/>
          <p:nvPr/>
        </p:nvPicPr>
        <p:blipFill rotWithShape="1">
          <a:blip r:embed="rId15">
            <a:alphaModFix/>
          </a:blip>
          <a:srcRect b="0" l="0" r="0" t="0"/>
          <a:stretch/>
        </p:blipFill>
        <p:spPr>
          <a:xfrm>
            <a:off x="10902950" y="32733"/>
            <a:ext cx="1241861" cy="56348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3" name="Shape 2053"/>
        <p:cNvGrpSpPr/>
        <p:nvPr/>
      </p:nvGrpSpPr>
      <p:grpSpPr>
        <a:xfrm>
          <a:off x="0" y="0"/>
          <a:ext cx="0" cy="0"/>
          <a:chOff x="0" y="0"/>
          <a:chExt cx="0" cy="0"/>
        </a:xfrm>
      </p:grpSpPr>
      <p:sp>
        <p:nvSpPr>
          <p:cNvPr id="2054" name="Google Shape;2054;p76"/>
          <p:cNvSpPr txBox="1"/>
          <p:nvPr>
            <p:ph type="title"/>
          </p:nvPr>
        </p:nvSpPr>
        <p:spPr>
          <a:xfrm>
            <a:off x="420624" y="42394"/>
            <a:ext cx="11808013" cy="53134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800"/>
              <a:buFont typeface="Arial"/>
              <a:buNone/>
            </a:pPr>
            <a:r>
              <a:rPr lang="en-US"/>
              <a:t>Participer à l’ICANN – Merci et questions</a:t>
            </a:r>
            <a:endParaRPr/>
          </a:p>
        </p:txBody>
      </p:sp>
      <p:sp>
        <p:nvSpPr>
          <p:cNvPr id="2055" name="Google Shape;2055;p76"/>
          <p:cNvSpPr txBox="1"/>
          <p:nvPr/>
        </p:nvSpPr>
        <p:spPr>
          <a:xfrm>
            <a:off x="5419016" y="2368625"/>
            <a:ext cx="612250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 mail : sarmad.hussain@icann.org</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8"/>
          <p:cNvSpPr txBox="1"/>
          <p:nvPr>
            <p:ph idx="1" type="body"/>
          </p:nvPr>
        </p:nvSpPr>
        <p:spPr>
          <a:xfrm>
            <a:off x="812800" y="758373"/>
            <a:ext cx="10805100" cy="5561400"/>
          </a:xfrm>
          <a:prstGeom prst="rect">
            <a:avLst/>
          </a:prstGeom>
          <a:noFill/>
          <a:ln>
            <a:noFill/>
          </a:ln>
        </p:spPr>
        <p:txBody>
          <a:bodyPr anchorCtr="0" anchor="t" bIns="0" lIns="0" spcFirstLastPara="1" rIns="0" wrap="square" tIns="0">
            <a:noAutofit/>
          </a:bodyPr>
          <a:lstStyle/>
          <a:p>
            <a:pPr indent="-342900" lvl="0" marL="342900" rtl="0" algn="l">
              <a:lnSpc>
                <a:spcPct val="100000"/>
              </a:lnSpc>
              <a:spcBef>
                <a:spcPts val="0"/>
              </a:spcBef>
              <a:spcAft>
                <a:spcPts val="0"/>
              </a:spcAft>
              <a:buClr>
                <a:srgbClr val="000000"/>
              </a:buClr>
              <a:buSzPts val="1425"/>
              <a:buFont typeface="Noto Sans Symbols"/>
              <a:buChar char="◉"/>
            </a:pPr>
            <a:r>
              <a:rPr lang="en-US"/>
              <a:t>Prise en charge de tous les noms de domaine, y compris les noms de domaine internationalisés (IDN), et de toutes les adresses de courrier électronique, y compris les adresses de courrier électronique internationalisées (EAI) :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252411" lvl="0" marL="342900" rtl="0" algn="l">
              <a:lnSpc>
                <a:spcPct val="100000"/>
              </a:lnSpc>
              <a:spcBef>
                <a:spcPts val="2000"/>
              </a:spcBef>
              <a:spcAft>
                <a:spcPts val="0"/>
              </a:spcAft>
              <a:buClr>
                <a:srgbClr val="000000"/>
              </a:buClr>
              <a:buSzPts val="1425"/>
              <a:buFont typeface="Noto Sans Symbols"/>
              <a:buNone/>
            </a:pPr>
            <a:r>
              <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Accepter : L’utilisateur peut saisir des caractères de son script local dans un champ de texte.</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Valider : Le logiciel accepte les caractères et reconnaît leur validité.</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Traiter : Le système effectue des opérations avec les caractères.</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Stocker : La base de données peut stocker le texte sans l’entrecouper ou le corrompre.</a:t>
            </a:r>
            <a:endParaRPr/>
          </a:p>
          <a:p>
            <a:pPr indent="-342900" lvl="0" marL="342900" rtl="0" algn="l">
              <a:lnSpc>
                <a:spcPct val="100000"/>
              </a:lnSpc>
              <a:spcBef>
                <a:spcPts val="2000"/>
              </a:spcBef>
              <a:spcAft>
                <a:spcPts val="0"/>
              </a:spcAft>
              <a:buClr>
                <a:srgbClr val="000000"/>
              </a:buClr>
              <a:buSzPts val="1425"/>
              <a:buFont typeface="Noto Sans Symbols"/>
              <a:buChar char="◉"/>
            </a:pPr>
            <a:r>
              <a:rPr lang="en-US"/>
              <a:t>Afficher : Lorsqu’elles sont extraites de la base de données, les informations sont affichées correctement.</a:t>
            </a:r>
            <a:endParaRPr/>
          </a:p>
        </p:txBody>
      </p:sp>
      <p:sp>
        <p:nvSpPr>
          <p:cNvPr id="1500" name="Google Shape;1500;p8"/>
          <p:cNvSpPr txBox="1"/>
          <p:nvPr>
            <p:ph type="title"/>
          </p:nvPr>
        </p:nvSpPr>
        <p:spPr>
          <a:xfrm>
            <a:off x="420624" y="46180"/>
            <a:ext cx="10805055" cy="4506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a:t>Portée de l’intégration de l’UA pour les programmeurs</a:t>
            </a:r>
            <a:endParaRPr/>
          </a:p>
        </p:txBody>
      </p:sp>
      <p:pic>
        <p:nvPicPr>
          <p:cNvPr id="1501" name="Google Shape;1501;p8"/>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grpSp>
        <p:nvGrpSpPr>
          <p:cNvPr id="1502" name="Google Shape;1502;p8"/>
          <p:cNvGrpSpPr/>
          <p:nvPr/>
        </p:nvGrpSpPr>
        <p:grpSpPr>
          <a:xfrm>
            <a:off x="1298985" y="2030844"/>
            <a:ext cx="9048332" cy="1295462"/>
            <a:chOff x="1927228" y="5269981"/>
            <a:chExt cx="7921353" cy="976513"/>
          </a:xfrm>
        </p:grpSpPr>
        <p:grpSp>
          <p:nvGrpSpPr>
            <p:cNvPr id="1503" name="Google Shape;1503;p8"/>
            <p:cNvGrpSpPr/>
            <p:nvPr/>
          </p:nvGrpSpPr>
          <p:grpSpPr>
            <a:xfrm>
              <a:off x="1927228" y="5273672"/>
              <a:ext cx="1302251" cy="972822"/>
              <a:chOff x="820555" y="1643185"/>
              <a:chExt cx="2011680" cy="1644160"/>
            </a:xfrm>
          </p:grpSpPr>
          <p:sp>
            <p:nvSpPr>
              <p:cNvPr id="1504" name="Google Shape;1504;p8"/>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Accepter</a:t>
                </a:r>
                <a:endParaRPr/>
              </a:p>
            </p:txBody>
          </p:sp>
          <p:sp>
            <p:nvSpPr>
              <p:cNvPr id="1505" name="Google Shape;1505;p8"/>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1506" name="Google Shape;1506;p8"/>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1507" name="Google Shape;1507;p8"/>
            <p:cNvGrpSpPr/>
            <p:nvPr/>
          </p:nvGrpSpPr>
          <p:grpSpPr>
            <a:xfrm>
              <a:off x="3582203" y="5273672"/>
              <a:ext cx="1314106" cy="967039"/>
              <a:chOff x="3554360" y="1646720"/>
              <a:chExt cx="2029993" cy="1634387"/>
            </a:xfrm>
          </p:grpSpPr>
          <p:sp>
            <p:nvSpPr>
              <p:cNvPr id="1508" name="Google Shape;1508;p8"/>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09" name="Google Shape;1509;p8"/>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Valider</a:t>
                </a:r>
                <a:endParaRPr/>
              </a:p>
            </p:txBody>
          </p:sp>
          <p:pic>
            <p:nvPicPr>
              <p:cNvPr descr="ua-capability-icons_wht_Validate.png" id="1510" name="Google Shape;1510;p8"/>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1511" name="Google Shape;1511;p8"/>
            <p:cNvGrpSpPr/>
            <p:nvPr/>
          </p:nvGrpSpPr>
          <p:grpSpPr>
            <a:xfrm>
              <a:off x="6892153" y="5269981"/>
              <a:ext cx="1302251" cy="968544"/>
              <a:chOff x="6331693" y="1643185"/>
              <a:chExt cx="2011680" cy="1636930"/>
            </a:xfrm>
          </p:grpSpPr>
          <p:sp>
            <p:nvSpPr>
              <p:cNvPr id="1512" name="Google Shape;1512;p8"/>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13" name="Google Shape;1513;p8"/>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Stocker</a:t>
                </a:r>
                <a:endParaRPr/>
              </a:p>
            </p:txBody>
          </p:sp>
          <p:pic>
            <p:nvPicPr>
              <p:cNvPr descr="ua-capability-icons_wht_Store.png" id="1514" name="Google Shape;1514;p8"/>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1515" name="Google Shape;1515;p8"/>
            <p:cNvGrpSpPr/>
            <p:nvPr/>
          </p:nvGrpSpPr>
          <p:grpSpPr>
            <a:xfrm>
              <a:off x="5237178" y="5269981"/>
              <a:ext cx="1302251" cy="970730"/>
              <a:chOff x="2202899" y="3852184"/>
              <a:chExt cx="2011680" cy="1640625"/>
            </a:xfrm>
          </p:grpSpPr>
          <p:sp>
            <p:nvSpPr>
              <p:cNvPr id="1516" name="Google Shape;1516;p8"/>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17" name="Google Shape;1517;p8"/>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Traiter</a:t>
                </a:r>
                <a:endParaRPr/>
              </a:p>
            </p:txBody>
          </p:sp>
          <p:pic>
            <p:nvPicPr>
              <p:cNvPr descr="ua-capability-icons_wht_Process.png" id="1518" name="Google Shape;1518;p8"/>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1519" name="Google Shape;1519;p8"/>
            <p:cNvGrpSpPr/>
            <p:nvPr/>
          </p:nvGrpSpPr>
          <p:grpSpPr>
            <a:xfrm>
              <a:off x="8546330" y="5275764"/>
              <a:ext cx="1302251" cy="970730"/>
              <a:chOff x="4943583" y="3852184"/>
              <a:chExt cx="2011680" cy="1640625"/>
            </a:xfrm>
          </p:grpSpPr>
          <p:sp>
            <p:nvSpPr>
              <p:cNvPr id="1520" name="Google Shape;1520;p8"/>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1521" name="Google Shape;1521;p8"/>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Afficher</a:t>
                </a:r>
                <a:endParaRPr/>
              </a:p>
            </p:txBody>
          </p:sp>
          <p:pic>
            <p:nvPicPr>
              <p:cNvPr descr="ua-capability-icons_wht_Display.png" id="1522" name="Google Shape;1522;p8"/>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sp>
        <p:nvSpPr>
          <p:cNvPr id="1527" name="Google Shape;1527;p9"/>
          <p:cNvSpPr txBox="1"/>
          <p:nvPr>
            <p:ph type="title"/>
          </p:nvPr>
        </p:nvSpPr>
        <p:spPr>
          <a:xfrm>
            <a:off x="420625" y="48277"/>
            <a:ext cx="10222992" cy="5478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B3458"/>
              </a:buClr>
              <a:buSzPts val="2800"/>
              <a:buFont typeface="Arial"/>
              <a:buNone/>
            </a:pPr>
            <a:r>
              <a:rPr lang="en-US" sz="2600"/>
              <a:t>Pile technologique à prendre en compte dans le cadre de l’UA </a:t>
            </a:r>
            <a:endParaRPr/>
          </a:p>
        </p:txBody>
      </p:sp>
      <p:grpSp>
        <p:nvGrpSpPr>
          <p:cNvPr id="1528" name="Google Shape;1528;p9"/>
          <p:cNvGrpSpPr/>
          <p:nvPr/>
        </p:nvGrpSpPr>
        <p:grpSpPr>
          <a:xfrm>
            <a:off x="768791" y="762435"/>
            <a:ext cx="7299376" cy="5333128"/>
            <a:chOff x="0" y="651"/>
            <a:chExt cx="7299376" cy="5333128"/>
          </a:xfrm>
        </p:grpSpPr>
        <p:cxnSp>
          <p:nvCxnSpPr>
            <p:cNvPr id="1529" name="Google Shape;1529;p9"/>
            <p:cNvCxnSpPr/>
            <p:nvPr/>
          </p:nvCxnSpPr>
          <p:spPr>
            <a:xfrm>
              <a:off x="0" y="88466"/>
              <a:ext cx="7028426" cy="0"/>
            </a:xfrm>
            <a:prstGeom prst="straightConnector1">
              <a:avLst/>
            </a:prstGeom>
            <a:gradFill>
              <a:gsLst>
                <a:gs pos="0">
                  <a:srgbClr val="008CE2">
                    <a:alpha val="89411"/>
                  </a:srgbClr>
                </a:gs>
                <a:gs pos="100000">
                  <a:srgbClr val="86C5FF">
                    <a:alpha val="89411"/>
                  </a:srgbClr>
                </a:gs>
              </a:gsLst>
              <a:lin ang="16200000" scaled="0"/>
            </a:gradFill>
            <a:ln cap="flat" cmpd="sng" w="9525">
              <a:solidFill>
                <a:srgbClr val="1886C8">
                  <a:alpha val="89411"/>
                </a:srgbClr>
              </a:solidFill>
              <a:prstDash val="solid"/>
              <a:round/>
              <a:headEnd len="sm" w="sm" type="none"/>
              <a:tailEnd len="sm" w="sm" type="none"/>
            </a:ln>
            <a:effectLst>
              <a:outerShdw blurRad="40000" rotWithShape="0" dir="5400000" dist="23000">
                <a:srgbClr val="000000">
                  <a:alpha val="34509"/>
                </a:srgbClr>
              </a:outerShdw>
            </a:effectLst>
          </p:spPr>
        </p:cxnSp>
        <p:sp>
          <p:nvSpPr>
            <p:cNvPr id="1530" name="Google Shape;1530;p9"/>
            <p:cNvSpPr/>
            <p:nvPr/>
          </p:nvSpPr>
          <p:spPr>
            <a:xfrm>
              <a:off x="0" y="651"/>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31" name="Google Shape;1531;p9"/>
            <p:cNvSpPr txBox="1"/>
            <p:nvPr/>
          </p:nvSpPr>
          <p:spPr>
            <a:xfrm>
              <a:off x="0" y="88465"/>
              <a:ext cx="7299376" cy="978811"/>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600" u="none" cap="none" strike="noStrike">
                  <a:solidFill>
                    <a:schemeClr val="dk1"/>
                  </a:solidFill>
                  <a:latin typeface="Arial"/>
                  <a:ea typeface="Arial"/>
                  <a:cs typeface="Arial"/>
                  <a:sym typeface="Arial"/>
                </a:rPr>
                <a:t>Applications et sites web</a:t>
              </a:r>
              <a:endParaRPr/>
            </a:p>
            <a:p>
              <a:pPr indent="0" lvl="0" marL="0" marR="0" rtl="0" algn="l">
                <a:lnSpc>
                  <a:spcPct val="90000"/>
                </a:lnSpc>
                <a:spcBef>
                  <a:spcPts val="70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Wikipedia.org, ICANN.org, Amazon.com, sites web personnalisés dans le monde entier</a:t>
              </a:r>
              <a:endParaRPr/>
            </a:p>
            <a:p>
              <a:pPr indent="0" lvl="0" marL="0" marR="0" rtl="0" algn="l">
                <a:lnSpc>
                  <a:spcPct val="90000"/>
                </a:lnSpc>
                <a:spcBef>
                  <a:spcPts val="63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PowerPoint, Google-Docs, Safari, Acrobat, applications personnalisées</a:t>
              </a:r>
              <a:endParaRPr/>
            </a:p>
            <a:p>
              <a:pPr indent="0" lvl="0" marL="0" marR="0" rtl="0" algn="l">
                <a:lnSpc>
                  <a:spcPct val="90000"/>
                </a:lnSpc>
                <a:spcBef>
                  <a:spcPts val="630"/>
                </a:spcBef>
                <a:spcAft>
                  <a:spcPts val="0"/>
                </a:spcAft>
                <a:buClr>
                  <a:schemeClr val="dk1"/>
                </a:buClr>
                <a:buSzPts val="2000"/>
                <a:buFont typeface="Arial"/>
                <a:buNone/>
              </a:pPr>
              <a:r>
                <a:t/>
              </a:r>
              <a:endParaRPr b="0" i="0" sz="1600" u="none" cap="none" strike="noStrike">
                <a:solidFill>
                  <a:schemeClr val="dk1"/>
                </a:solidFill>
                <a:latin typeface="Arial"/>
                <a:ea typeface="Arial"/>
                <a:cs typeface="Arial"/>
                <a:sym typeface="Arial"/>
              </a:endParaRPr>
            </a:p>
          </p:txBody>
        </p:sp>
        <p:cxnSp>
          <p:nvCxnSpPr>
            <p:cNvPr id="1532" name="Google Shape;1532;p9"/>
            <p:cNvCxnSpPr/>
            <p:nvPr/>
          </p:nvCxnSpPr>
          <p:spPr>
            <a:xfrm>
              <a:off x="0" y="1067277"/>
              <a:ext cx="7028426" cy="0"/>
            </a:xfrm>
            <a:prstGeom prst="straightConnector1">
              <a:avLst/>
            </a:prstGeom>
            <a:gradFill>
              <a:gsLst>
                <a:gs pos="0">
                  <a:srgbClr val="008CE2">
                    <a:alpha val="80000"/>
                  </a:srgbClr>
                </a:gs>
                <a:gs pos="100000">
                  <a:srgbClr val="86C5FF">
                    <a:alpha val="80000"/>
                  </a:srgbClr>
                </a:gs>
              </a:gsLst>
              <a:lin ang="16200000" scaled="0"/>
            </a:gradFill>
            <a:ln cap="flat" cmpd="sng" w="9525">
              <a:solidFill>
                <a:srgbClr val="1886C8">
                  <a:alpha val="80000"/>
                </a:srgbClr>
              </a:solidFill>
              <a:prstDash val="solid"/>
              <a:round/>
              <a:headEnd len="sm" w="sm" type="none"/>
              <a:tailEnd len="sm" w="sm" type="none"/>
            </a:ln>
            <a:effectLst>
              <a:outerShdw blurRad="40000" rotWithShape="0" dir="5400000" dist="23000">
                <a:srgbClr val="000000">
                  <a:alpha val="34509"/>
                </a:srgbClr>
              </a:outerShdw>
            </a:effectLst>
          </p:spPr>
        </p:cxnSp>
        <p:sp>
          <p:nvSpPr>
            <p:cNvPr id="1533" name="Google Shape;1533;p9"/>
            <p:cNvSpPr/>
            <p:nvPr/>
          </p:nvSpPr>
          <p:spPr>
            <a:xfrm>
              <a:off x="0" y="1067277"/>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34" name="Google Shape;1534;p9"/>
            <p:cNvSpPr txBox="1"/>
            <p:nvPr/>
          </p:nvSpPr>
          <p:spPr>
            <a:xfrm>
              <a:off x="0" y="1067277"/>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600" u="none" cap="none" strike="noStrike">
                  <a:solidFill>
                    <a:schemeClr val="dk1"/>
                  </a:solidFill>
                  <a:latin typeface="Arial"/>
                  <a:ea typeface="Arial"/>
                  <a:cs typeface="Arial"/>
                  <a:sym typeface="Arial"/>
                </a:rPr>
                <a:t>Réseaux sociaux et moteurs de recherche</a:t>
              </a:r>
              <a:endParaRPr/>
            </a:p>
            <a:p>
              <a:pPr indent="0" lvl="0" marL="0" marR="0" rtl="0" algn="l">
                <a:lnSpc>
                  <a:spcPct val="90000"/>
                </a:lnSpc>
                <a:spcBef>
                  <a:spcPts val="70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Chrome, Bing, Safari, Firefox, navigateurs locaux (par exemple, chinois)</a:t>
              </a:r>
              <a:endParaRPr/>
            </a:p>
            <a:p>
              <a:pPr indent="0" lvl="0" marL="0" marR="0" rtl="0" algn="l">
                <a:lnSpc>
                  <a:spcPct val="90000"/>
                </a:lnSpc>
                <a:spcBef>
                  <a:spcPts val="63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Facebook, Instagram, Twitter, Skype, WeChat, WhatsApp, Viber</a:t>
              </a:r>
              <a:endParaRPr/>
            </a:p>
            <a:p>
              <a:pPr indent="0" lvl="0" marL="0" marR="0" rtl="0" algn="l">
                <a:lnSpc>
                  <a:spcPct val="90000"/>
                </a:lnSpc>
                <a:spcBef>
                  <a:spcPts val="630"/>
                </a:spcBef>
                <a:spcAft>
                  <a:spcPts val="0"/>
                </a:spcAft>
                <a:buClr>
                  <a:schemeClr val="dk1"/>
                </a:buClr>
                <a:buSzPts val="2000"/>
                <a:buFont typeface="Arial"/>
                <a:buNone/>
              </a:pPr>
              <a:r>
                <a:t/>
              </a:r>
              <a:endParaRPr b="0" i="0" sz="1600" u="none" cap="none" strike="noStrike">
                <a:solidFill>
                  <a:schemeClr val="dk1"/>
                </a:solidFill>
                <a:latin typeface="Arial"/>
                <a:ea typeface="Arial"/>
                <a:cs typeface="Arial"/>
                <a:sym typeface="Arial"/>
              </a:endParaRPr>
            </a:p>
          </p:txBody>
        </p:sp>
        <p:cxnSp>
          <p:nvCxnSpPr>
            <p:cNvPr id="1535" name="Google Shape;1535;p9"/>
            <p:cNvCxnSpPr/>
            <p:nvPr/>
          </p:nvCxnSpPr>
          <p:spPr>
            <a:xfrm>
              <a:off x="0" y="2133903"/>
              <a:ext cx="7028426" cy="0"/>
            </a:xfrm>
            <a:prstGeom prst="straightConnector1">
              <a:avLst/>
            </a:prstGeom>
            <a:gradFill>
              <a:gsLst>
                <a:gs pos="0">
                  <a:srgbClr val="008CE2">
                    <a:alpha val="69411"/>
                  </a:srgbClr>
                </a:gs>
                <a:gs pos="100000">
                  <a:srgbClr val="86C5FF">
                    <a:alpha val="69411"/>
                  </a:srgbClr>
                </a:gs>
              </a:gsLst>
              <a:lin ang="16200000" scaled="0"/>
            </a:gradFill>
            <a:ln cap="flat" cmpd="sng" w="9525">
              <a:solidFill>
                <a:srgbClr val="1886C8">
                  <a:alpha val="69411"/>
                </a:srgbClr>
              </a:solidFill>
              <a:prstDash val="solid"/>
              <a:round/>
              <a:headEnd len="sm" w="sm" type="none"/>
              <a:tailEnd len="sm" w="sm" type="none"/>
            </a:ln>
            <a:effectLst>
              <a:outerShdw blurRad="40000" rotWithShape="0" dir="5400000" dist="23000">
                <a:srgbClr val="000000">
                  <a:alpha val="34509"/>
                </a:srgbClr>
              </a:outerShdw>
            </a:effectLst>
          </p:spPr>
        </p:cxnSp>
        <p:sp>
          <p:nvSpPr>
            <p:cNvPr id="1536" name="Google Shape;1536;p9"/>
            <p:cNvSpPr/>
            <p:nvPr/>
          </p:nvSpPr>
          <p:spPr>
            <a:xfrm>
              <a:off x="0" y="2133903"/>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37" name="Google Shape;1537;p9"/>
            <p:cNvSpPr txBox="1"/>
            <p:nvPr/>
          </p:nvSpPr>
          <p:spPr>
            <a:xfrm>
              <a:off x="0" y="2133903"/>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600" u="none" cap="none" strike="noStrike">
                  <a:solidFill>
                    <a:schemeClr val="dk1"/>
                  </a:solidFill>
                  <a:latin typeface="Arial"/>
                  <a:ea typeface="Arial"/>
                  <a:cs typeface="Arial"/>
                  <a:sym typeface="Arial"/>
                </a:rPr>
                <a:t>Langages et cadres de programmation</a:t>
              </a:r>
              <a:endParaRPr/>
            </a:p>
            <a:p>
              <a:pPr indent="0" lvl="0" marL="0" marR="0" rtl="0" algn="l">
                <a:lnSpc>
                  <a:spcPct val="90000"/>
                </a:lnSpc>
                <a:spcBef>
                  <a:spcPts val="70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JavaScript, Java, Swift, C#, PHP, Python</a:t>
              </a:r>
              <a:endParaRPr/>
            </a:p>
            <a:p>
              <a:pPr indent="0" lvl="0" marL="0" marR="0" rtl="0" algn="l">
                <a:lnSpc>
                  <a:spcPct val="90000"/>
                </a:lnSpc>
                <a:spcBef>
                  <a:spcPts val="63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Angular, Spring, .NET core, J2EE, WordPress, SAP, Oracle</a:t>
              </a:r>
              <a:endParaRPr/>
            </a:p>
          </p:txBody>
        </p:sp>
        <p:cxnSp>
          <p:nvCxnSpPr>
            <p:cNvPr id="1538" name="Google Shape;1538;p9"/>
            <p:cNvCxnSpPr/>
            <p:nvPr/>
          </p:nvCxnSpPr>
          <p:spPr>
            <a:xfrm>
              <a:off x="0" y="3200528"/>
              <a:ext cx="7028426" cy="0"/>
            </a:xfrm>
            <a:prstGeom prst="straightConnector1">
              <a:avLst/>
            </a:prstGeom>
            <a:gradFill>
              <a:gsLst>
                <a:gs pos="0">
                  <a:srgbClr val="008CE2">
                    <a:alpha val="60000"/>
                  </a:srgbClr>
                </a:gs>
                <a:gs pos="100000">
                  <a:srgbClr val="86C5FF">
                    <a:alpha val="60000"/>
                  </a:srgbClr>
                </a:gs>
              </a:gsLst>
              <a:lin ang="16200000" scaled="0"/>
            </a:gradFill>
            <a:ln cap="flat" cmpd="sng" w="9525">
              <a:solidFill>
                <a:srgbClr val="1886C8">
                  <a:alpha val="60000"/>
                </a:srgbClr>
              </a:solidFill>
              <a:prstDash val="solid"/>
              <a:round/>
              <a:headEnd len="sm" w="sm" type="none"/>
              <a:tailEnd len="sm" w="sm" type="none"/>
            </a:ln>
            <a:effectLst>
              <a:outerShdw blurRad="40000" rotWithShape="0" dir="5400000" dist="23000">
                <a:srgbClr val="000000">
                  <a:alpha val="34509"/>
                </a:srgbClr>
              </a:outerShdw>
            </a:effectLst>
          </p:spPr>
        </p:cxnSp>
        <p:sp>
          <p:nvSpPr>
            <p:cNvPr id="1539" name="Google Shape;1539;p9"/>
            <p:cNvSpPr/>
            <p:nvPr/>
          </p:nvSpPr>
          <p:spPr>
            <a:xfrm>
              <a:off x="0" y="3200528"/>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0" name="Google Shape;1540;p9"/>
            <p:cNvSpPr txBox="1"/>
            <p:nvPr/>
          </p:nvSpPr>
          <p:spPr>
            <a:xfrm>
              <a:off x="0" y="3200528"/>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600" u="none" cap="none" strike="noStrike">
                  <a:solidFill>
                    <a:schemeClr val="dk1"/>
                  </a:solidFill>
                  <a:latin typeface="Arial"/>
                  <a:ea typeface="Arial"/>
                  <a:cs typeface="Arial"/>
                  <a:sym typeface="Arial"/>
                </a:rPr>
                <a:t>Plateformes, systèmes d’exploitation et outils de système</a:t>
              </a:r>
              <a:endParaRPr/>
            </a:p>
            <a:p>
              <a:pPr indent="0" lvl="0" marL="0" marR="0" rtl="0" algn="l">
                <a:lnSpc>
                  <a:spcPct val="90000"/>
                </a:lnSpc>
                <a:spcBef>
                  <a:spcPts val="70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iOS, Windows, Linux, Android, magasins d’applications</a:t>
              </a:r>
              <a:endParaRPr/>
            </a:p>
            <a:p>
              <a:pPr indent="0" lvl="0" marL="0" marR="0" rtl="0" algn="l">
                <a:lnSpc>
                  <a:spcPct val="90000"/>
                </a:lnSpc>
                <a:spcBef>
                  <a:spcPts val="63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Active Directory, OpenLDAP, OpenSSL, Ping, Telnet</a:t>
              </a:r>
              <a:endParaRPr/>
            </a:p>
          </p:txBody>
        </p:sp>
        <p:cxnSp>
          <p:nvCxnSpPr>
            <p:cNvPr id="1541" name="Google Shape;1541;p9"/>
            <p:cNvCxnSpPr/>
            <p:nvPr/>
          </p:nvCxnSpPr>
          <p:spPr>
            <a:xfrm>
              <a:off x="0" y="4267154"/>
              <a:ext cx="7028426" cy="0"/>
            </a:xfrm>
            <a:prstGeom prst="straightConnector1">
              <a:avLst/>
            </a:prstGeom>
            <a:gradFill>
              <a:gsLst>
                <a:gs pos="0">
                  <a:srgbClr val="008CE2">
                    <a:alpha val="49411"/>
                  </a:srgbClr>
                </a:gs>
                <a:gs pos="100000">
                  <a:srgbClr val="86C5FF">
                    <a:alpha val="49411"/>
                  </a:srgbClr>
                </a:gs>
              </a:gsLst>
              <a:lin ang="16200000" scaled="0"/>
            </a:gradFill>
            <a:ln cap="flat" cmpd="sng" w="9525">
              <a:solidFill>
                <a:srgbClr val="1886C8">
                  <a:alpha val="49411"/>
                </a:srgbClr>
              </a:solidFill>
              <a:prstDash val="solid"/>
              <a:round/>
              <a:headEnd len="sm" w="sm" type="none"/>
              <a:tailEnd len="sm" w="sm" type="none"/>
            </a:ln>
            <a:effectLst>
              <a:outerShdw blurRad="40000" rotWithShape="0" dir="5400000" dist="23000">
                <a:srgbClr val="000000">
                  <a:alpha val="34509"/>
                </a:srgbClr>
              </a:outerShdw>
            </a:effectLst>
          </p:spPr>
        </p:cxnSp>
        <p:sp>
          <p:nvSpPr>
            <p:cNvPr id="1542" name="Google Shape;1542;p9"/>
            <p:cNvSpPr/>
            <p:nvPr/>
          </p:nvSpPr>
          <p:spPr>
            <a:xfrm>
              <a:off x="0" y="4267154"/>
              <a:ext cx="7028426" cy="106662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3" name="Google Shape;1543;p9"/>
            <p:cNvSpPr txBox="1"/>
            <p:nvPr/>
          </p:nvSpPr>
          <p:spPr>
            <a:xfrm>
              <a:off x="0" y="4267154"/>
              <a:ext cx="7028426" cy="1066625"/>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1"/>
                </a:buClr>
                <a:buSzPts val="2000"/>
                <a:buFont typeface="Arial"/>
                <a:buNone/>
              </a:pPr>
              <a:r>
                <a:rPr b="1" i="0" lang="en-US" sz="1600" u="none" cap="none" strike="noStrike">
                  <a:solidFill>
                    <a:schemeClr val="dk1"/>
                  </a:solidFill>
                  <a:latin typeface="Arial"/>
                  <a:ea typeface="Arial"/>
                  <a:cs typeface="Arial"/>
                  <a:sym typeface="Arial"/>
                </a:rPr>
                <a:t>Normes et meilleures pratiques</a:t>
              </a:r>
              <a:endParaRPr/>
            </a:p>
            <a:p>
              <a:pPr indent="0" lvl="0" marL="0" marR="0" rtl="0" algn="l">
                <a:lnSpc>
                  <a:spcPct val="90000"/>
                </a:lnSpc>
                <a:spcBef>
                  <a:spcPts val="70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RFC de l’IETF, HTML W3C, CLDR Unicode, WHATWG</a:t>
              </a:r>
              <a:endParaRPr/>
            </a:p>
            <a:p>
              <a:pPr indent="0" lvl="0" marL="0" marR="0" rtl="0" algn="l">
                <a:lnSpc>
                  <a:spcPct val="90000"/>
                </a:lnSpc>
                <a:spcBef>
                  <a:spcPts val="630"/>
                </a:spcBef>
                <a:spcAft>
                  <a:spcPts val="0"/>
                </a:spcAft>
                <a:buClr>
                  <a:schemeClr val="dk1"/>
                </a:buClr>
                <a:buSzPts val="1800"/>
                <a:buFont typeface="Arial"/>
                <a:buNone/>
              </a:pPr>
              <a:r>
                <a:rPr b="0" i="0" lang="en-US" sz="1400" u="none" cap="none" strike="noStrike">
                  <a:solidFill>
                    <a:schemeClr val="dk1"/>
                  </a:solidFill>
                  <a:latin typeface="Arial"/>
                  <a:ea typeface="Arial"/>
                  <a:cs typeface="Arial"/>
                  <a:sym typeface="Arial"/>
                </a:rPr>
                <a:t>- Normes sectorielles (santé, aviation, etc.)</a:t>
              </a:r>
              <a:endParaRPr/>
            </a:p>
          </p:txBody>
        </p:sp>
      </p:grpSp>
      <p:pic>
        <p:nvPicPr>
          <p:cNvPr id="1544" name="Google Shape;1544;p9"/>
          <p:cNvPicPr preferRelativeResize="0"/>
          <p:nvPr/>
        </p:nvPicPr>
        <p:blipFill rotWithShape="1">
          <a:blip r:embed="rId3">
            <a:alphaModFix/>
          </a:blip>
          <a:srcRect b="0" l="0" r="0" t="0"/>
          <a:stretch/>
        </p:blipFill>
        <p:spPr>
          <a:xfrm>
            <a:off x="10902950" y="32733"/>
            <a:ext cx="1241861" cy="563488"/>
          </a:xfrm>
          <a:prstGeom prst="rect">
            <a:avLst/>
          </a:prstGeom>
          <a:noFill/>
          <a:ln>
            <a:noFill/>
          </a:ln>
        </p:spPr>
      </p:pic>
      <p:sp>
        <p:nvSpPr>
          <p:cNvPr id="1545" name="Google Shape;1545;p9"/>
          <p:cNvSpPr txBox="1"/>
          <p:nvPr/>
        </p:nvSpPr>
        <p:spPr>
          <a:xfrm>
            <a:off x="9024079" y="2823812"/>
            <a:ext cx="2923081" cy="123110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Accepter, valider, traiter, stocker et afficher </a:t>
            </a:r>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l’ensemble des noms de domaine et adresses de courrier électronique</a:t>
            </a:r>
            <a:endParaRPr/>
          </a:p>
        </p:txBody>
      </p:sp>
      <p:sp>
        <p:nvSpPr>
          <p:cNvPr id="1546" name="Google Shape;1546;p9"/>
          <p:cNvSpPr/>
          <p:nvPr/>
        </p:nvSpPr>
        <p:spPr>
          <a:xfrm>
            <a:off x="8217877" y="836734"/>
            <a:ext cx="656492" cy="5205262"/>
          </a:xfrm>
          <a:prstGeom prst="rightBrace">
            <a:avLst>
              <a:gd fmla="val 8333" name="adj1"/>
              <a:gd fmla="val 50000" name="adj2"/>
            </a:avLst>
          </a:prstGeom>
          <a:noFill/>
          <a:ln cap="flat" cmpd="sng" w="38100">
            <a:solidFill>
              <a:srgbClr val="73B7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2021-04-05T05:56:20Z</dcterms:created>
  <dc:creator>Sarmad Hussain</dc:creator>
</cp:coreProperties>
</file>