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6858000" cx="12192000"/>
  <p:notesSz cx="6858000" cy="9144000"/>
  <p:embeddedFontLst>
    <p:embeddedFont>
      <p:font typeface="Open Sans Light"/>
      <p:regular r:id="rId44"/>
      <p:bold r:id="rId45"/>
      <p:italic r:id="rId46"/>
      <p:boldItalic r:id="rId47"/>
    </p:embeddedFont>
    <p:embeddedFont>
      <p:font typeface="Open Sans"/>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416">
          <p15:clr>
            <a:srgbClr val="A4A3A4"/>
          </p15:clr>
        </p15:guide>
        <p15:guide id="2" pos="384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52" roundtripDataSignature="AMtx7miBr/IqcjYbLHFMtebYhoepSAiO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416"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OpenSansLight-regular.fntdata"/><Relationship Id="rId43" Type="http://schemas.openxmlformats.org/officeDocument/2006/relationships/slide" Target="slides/slide38.xml"/><Relationship Id="rId46" Type="http://schemas.openxmlformats.org/officeDocument/2006/relationships/font" Target="fonts/OpenSansLight-italic.fntdata"/><Relationship Id="rId45" Type="http://schemas.openxmlformats.org/officeDocument/2006/relationships/font" Target="fonts/OpenSansLigh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regular.fntdata"/><Relationship Id="rId47" Type="http://schemas.openxmlformats.org/officeDocument/2006/relationships/font" Target="fonts/OpenSansLight-boldItalic.fntdata"/><Relationship Id="rId49" Type="http://schemas.openxmlformats.org/officeDocument/2006/relationships/font" Target="fonts/OpenSans-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penSans-boldItalic.fntdata"/><Relationship Id="rId50" Type="http://schemas.openxmlformats.org/officeDocument/2006/relationships/font" Target="fonts/OpenSans-italic.fntdata"/><Relationship Id="rId52"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2" name="Google Shape;79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9" name="Google Shape;899;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0" name="Google Shape;900;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9" name="Google Shape;90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4" name="Google Shape;914;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915" name="Google Shape;915;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2" name="Google Shape;922;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https://bournetocode.com/projects/GCSE_Computing_Fundamentals/pages/3-3-5-ascii.html</a:t>
            </a:r>
            <a:endParaRPr/>
          </a:p>
        </p:txBody>
      </p:sp>
      <p:sp>
        <p:nvSpPr>
          <p:cNvPr id="923" name="Google Shape;923;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1" name="Google Shape;931;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https://bournetocode.com/projects/GCSE_Computing_Fundamentals/pages/3-3-5-ascii.html</a:t>
            </a:r>
            <a:endParaRPr/>
          </a:p>
        </p:txBody>
      </p:sp>
      <p:sp>
        <p:nvSpPr>
          <p:cNvPr id="932" name="Google Shape;932;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1" name="Google Shape;941;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942" name="Google Shape;942;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0" name="Google Shape;950;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951" name="Google Shape;951;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8" name="Google Shape;958;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959" name="Google Shape;959;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6" name="Google Shape;966;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7" name="Google Shape;967;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4" name="Google Shape;974;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5" name="Google Shape;975;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0" name="Google Shape;800;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1" name="Google Shape;801;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2" name="Google Shape;982;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3" name="Google Shape;983;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0" name="Google Shape;990;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1" name="Google Shape;991;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8" name="Google Shape;998;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3" name="Google Shape;1003;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4" name="Google Shape;1004;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 name="Shape 1009"/>
        <p:cNvGrpSpPr/>
        <p:nvPr/>
      </p:nvGrpSpPr>
      <p:grpSpPr>
        <a:xfrm>
          <a:off x="0" y="0"/>
          <a:ext cx="0" cy="0"/>
          <a:chOff x="0" y="0"/>
          <a:chExt cx="0" cy="0"/>
        </a:xfrm>
      </p:grpSpPr>
      <p:sp>
        <p:nvSpPr>
          <p:cNvPr id="1010" name="Google Shape;1010;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1" name="Google Shape;1011;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2" name="Google Shape;1012;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9" name="Google Shape;101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2" name="Shape 1022"/>
        <p:cNvGrpSpPr/>
        <p:nvPr/>
      </p:nvGrpSpPr>
      <p:grpSpPr>
        <a:xfrm>
          <a:off x="0" y="0"/>
          <a:ext cx="0" cy="0"/>
          <a:chOff x="0" y="0"/>
          <a:chExt cx="0" cy="0"/>
        </a:xfrm>
      </p:grpSpPr>
      <p:sp>
        <p:nvSpPr>
          <p:cNvPr id="1023" name="Google Shape;1023;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4" name="Google Shape;1024;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5" name="Google Shape;1025;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2" name="Google Shape;1032;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3" name="Google Shape;1033;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0" name="Google Shape;1040;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1" name="Google Shape;1041;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8" name="Google Shape;1048;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9" name="Google Shape;1049;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8" name="Google Shape;80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6" name="Google Shape;1056;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9" name="Shape 1059"/>
        <p:cNvGrpSpPr/>
        <p:nvPr/>
      </p:nvGrpSpPr>
      <p:grpSpPr>
        <a:xfrm>
          <a:off x="0" y="0"/>
          <a:ext cx="0" cy="0"/>
          <a:chOff x="0" y="0"/>
          <a:chExt cx="0" cy="0"/>
        </a:xfrm>
      </p:grpSpPr>
      <p:sp>
        <p:nvSpPr>
          <p:cNvPr id="1060" name="Google Shape;1060;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1" name="Google Shape;1061;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9" name="Shape 1069"/>
        <p:cNvGrpSpPr/>
        <p:nvPr/>
      </p:nvGrpSpPr>
      <p:grpSpPr>
        <a:xfrm>
          <a:off x="0" y="0"/>
          <a:ext cx="0" cy="0"/>
          <a:chOff x="0" y="0"/>
          <a:chExt cx="0" cy="0"/>
        </a:xfrm>
      </p:grpSpPr>
      <p:sp>
        <p:nvSpPr>
          <p:cNvPr id="1070" name="Google Shape;1070;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1" name="Google Shape;1071;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2" name="Google Shape;1072;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 name="Shape 1078"/>
        <p:cNvGrpSpPr/>
        <p:nvPr/>
      </p:nvGrpSpPr>
      <p:grpSpPr>
        <a:xfrm>
          <a:off x="0" y="0"/>
          <a:ext cx="0" cy="0"/>
          <a:chOff x="0" y="0"/>
          <a:chExt cx="0" cy="0"/>
        </a:xfrm>
      </p:grpSpPr>
      <p:sp>
        <p:nvSpPr>
          <p:cNvPr id="1079" name="Google Shape;1079;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0" name="Google Shape;1080;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1" name="Google Shape;1081;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3" name="Shape 1093"/>
        <p:cNvGrpSpPr/>
        <p:nvPr/>
      </p:nvGrpSpPr>
      <p:grpSpPr>
        <a:xfrm>
          <a:off x="0" y="0"/>
          <a:ext cx="0" cy="0"/>
          <a:chOff x="0" y="0"/>
          <a:chExt cx="0" cy="0"/>
        </a:xfrm>
      </p:grpSpPr>
      <p:sp>
        <p:nvSpPr>
          <p:cNvPr id="1094" name="Google Shape;1094;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5" name="Google Shape;1095;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6" name="Google Shape;1096;p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g2d9a2e83e59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3" name="Google Shape;1103;g2d9a2e83e59_0_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4" name="Google Shape;1104;g2d9a2e83e59_0_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0" name="Shape 1110"/>
        <p:cNvGrpSpPr/>
        <p:nvPr/>
      </p:nvGrpSpPr>
      <p:grpSpPr>
        <a:xfrm>
          <a:off x="0" y="0"/>
          <a:ext cx="0" cy="0"/>
          <a:chOff x="0" y="0"/>
          <a:chExt cx="0" cy="0"/>
        </a:xfrm>
      </p:grpSpPr>
      <p:sp>
        <p:nvSpPr>
          <p:cNvPr id="1111" name="Google Shape;1111;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2" name="Google Shape;1112;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3" name="Google Shape;1113;p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8" name="Shape 1118"/>
        <p:cNvGrpSpPr/>
        <p:nvPr/>
      </p:nvGrpSpPr>
      <p:grpSpPr>
        <a:xfrm>
          <a:off x="0" y="0"/>
          <a:ext cx="0" cy="0"/>
          <a:chOff x="0" y="0"/>
          <a:chExt cx="0" cy="0"/>
        </a:xfrm>
      </p:grpSpPr>
      <p:sp>
        <p:nvSpPr>
          <p:cNvPr id="1119" name="Google Shape;1119;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0" name="Google Shape;1120;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1" name="Google Shape;1121;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28" name="Google Shape;1128;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9" name="Google Shape;1129;p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3" name="Google Shape;81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0" name="Google Shape;820;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1" name="Google Shape;821;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8" name="Google Shape;828;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9" name="Google Shape;829;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7" name="Google Shape;83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b="1" lang="en-US"/>
              <a:t>Passage à un point par serveur MX – plusieurs serveurs MX peuvent renvoyer aux mêmes adresses IP.</a:t>
            </a:r>
            <a:endParaRPr/>
          </a:p>
          <a:p>
            <a:pPr indent="0" lvl="0" marL="0" rtl="0" algn="l">
              <a:lnSpc>
                <a:spcPct val="100000"/>
              </a:lnSpc>
              <a:spcBef>
                <a:spcPts val="0"/>
              </a:spcBef>
              <a:spcAft>
                <a:spcPts val="0"/>
              </a:spcAft>
              <a:buClr>
                <a:schemeClr val="dk1"/>
              </a:buClr>
              <a:buSzPts val="1200"/>
              <a:buFont typeface="Calibri"/>
              <a:buNone/>
            </a:pPr>
            <a:r>
              <a:rPr b="1" lang="en-US"/>
              <a:t>Complet :</a:t>
            </a:r>
            <a:r>
              <a:rPr lang="en-US"/>
              <a:t> tous les IP résolus ont passé les tests avec succès.</a:t>
            </a:r>
            <a:endParaRPr/>
          </a:p>
          <a:p>
            <a:pPr indent="0" lvl="0" marL="0" rtl="0" algn="l">
              <a:lnSpc>
                <a:spcPct val="100000"/>
              </a:lnSpc>
              <a:spcBef>
                <a:spcPts val="0"/>
              </a:spcBef>
              <a:spcAft>
                <a:spcPts val="0"/>
              </a:spcAft>
              <a:buClr>
                <a:schemeClr val="dk1"/>
              </a:buClr>
              <a:buSzPts val="1200"/>
              <a:buFont typeface="Calibri"/>
              <a:buNone/>
            </a:pPr>
            <a:r>
              <a:rPr b="1" lang="en-US"/>
              <a:t>﻿Partiel :</a:t>
            </a:r>
            <a:r>
              <a:rPr lang="en-US"/>
              <a:t> certains IP ont passé les tests avec succès, d’autres non.</a:t>
            </a:r>
            <a:endParaRPr/>
          </a:p>
          <a:p>
            <a:pPr indent="0" lvl="0" marL="0" rtl="0" algn="l">
              <a:lnSpc>
                <a:spcPct val="100000"/>
              </a:lnSpc>
              <a:spcBef>
                <a:spcPts val="0"/>
              </a:spcBef>
              <a:spcAft>
                <a:spcPts val="0"/>
              </a:spcAft>
              <a:buClr>
                <a:schemeClr val="dk1"/>
              </a:buClr>
              <a:buSzPts val="1200"/>
              <a:buFont typeface="Calibri"/>
              <a:buNone/>
            </a:pPr>
            <a:r>
              <a:rPr b="1" lang="en-US"/>
              <a:t>Aucun : </a:t>
            </a:r>
            <a:r>
              <a:rPr lang="en-US"/>
              <a:t>tous les IP des serveurs MX ont échoué aux tests.</a:t>
            </a:r>
            <a:endParaRPr/>
          </a:p>
          <a:p>
            <a:pPr indent="0" lvl="0" marL="0" rtl="0" algn="l">
              <a:lnSpc>
                <a:spcPct val="100000"/>
              </a:lnSpc>
              <a:spcBef>
                <a:spcPts val="0"/>
              </a:spcBef>
              <a:spcAft>
                <a:spcPts val="0"/>
              </a:spcAft>
              <a:buClr>
                <a:schemeClr val="dk1"/>
              </a:buClr>
              <a:buSzPts val="1200"/>
              <a:buFont typeface="Calibri"/>
              <a:buNone/>
            </a:pPr>
            <a:r>
              <a:rPr b="1" lang="en-US"/>
              <a:t>Pas d’IP : </a:t>
            </a:r>
            <a:r>
              <a:rPr lang="en-US"/>
              <a:t>aucun IP n’a pu être résolu pour le serveur MX (par exemple, NXdomain).</a:t>
            </a:r>
            <a:endParaRPr/>
          </a:p>
          <a:p>
            <a:pPr indent="0" lvl="0" marL="0" rtl="0" algn="l">
              <a:lnSpc>
                <a:spcPct val="100000"/>
              </a:lnSpc>
              <a:spcBef>
                <a:spcPts val="0"/>
              </a:spcBef>
              <a:spcAft>
                <a:spcPts val="0"/>
              </a:spcAft>
              <a:buClr>
                <a:schemeClr val="dk1"/>
              </a:buClr>
              <a:buSzPts val="1200"/>
              <a:buFont typeface="Calibri"/>
              <a:buNone/>
            </a:pPr>
            <a:r>
              <a:rPr b="1" lang="en-US"/>
              <a:t>Non testé : </a:t>
            </a:r>
            <a:r>
              <a:rPr lang="en-US"/>
              <a:t>les IP n’ont pas pu être testés (par exemple, délai d’expiration, connexions refusées, IP à usage spécial, etc.).</a:t>
            </a:r>
            <a:endParaRPr/>
          </a:p>
        </p:txBody>
      </p:sp>
      <p:sp>
        <p:nvSpPr>
          <p:cNvPr id="838" name="Google Shape;838;p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6" name="Google Shape;846;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7" name="Google Shape;847;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5" name="Google Shape;87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20" Type="http://schemas.openxmlformats.org/officeDocument/2006/relationships/hyperlink" Target="https://www.slideshare.net/icannpresentations" TargetMode="External"/><Relationship Id="rId11" Type="http://schemas.openxmlformats.org/officeDocument/2006/relationships/image" Target="../media/image21.png"/><Relationship Id="rId10" Type="http://schemas.openxmlformats.org/officeDocument/2006/relationships/hyperlink" Target="http://twitter.com/icann" TargetMode="External"/><Relationship Id="rId21" Type="http://schemas.openxmlformats.org/officeDocument/2006/relationships/hyperlink" Target="http://linkedin.com/company/icann" TargetMode="External"/><Relationship Id="rId13" Type="http://schemas.openxmlformats.org/officeDocument/2006/relationships/hyperlink" Target="http://facebook.com/icannorg" TargetMode="External"/><Relationship Id="rId12" Type="http://schemas.openxmlformats.org/officeDocument/2006/relationships/hyperlink" Target="https://www.facebook.com/icannorg" TargetMode="External"/><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hyperlink" Target="https://www.flickr.com/photos/icann" TargetMode="External"/><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5" Type="http://schemas.openxmlformats.org/officeDocument/2006/relationships/hyperlink" Target="http://youtube.com/user/ICANNnews" TargetMode="External"/><Relationship Id="rId14" Type="http://schemas.openxmlformats.org/officeDocument/2006/relationships/image" Target="../media/image23.png"/><Relationship Id="rId17" Type="http://schemas.openxmlformats.org/officeDocument/2006/relationships/hyperlink" Target="https://www.youtube.com/user/ICANNnews" TargetMode="External"/><Relationship Id="rId16" Type="http://schemas.openxmlformats.org/officeDocument/2006/relationships/image" Target="../media/image20.png"/><Relationship Id="rId5" Type="http://schemas.openxmlformats.org/officeDocument/2006/relationships/image" Target="../media/image19.png"/><Relationship Id="rId19" Type="http://schemas.openxmlformats.org/officeDocument/2006/relationships/image" Target="../media/image24.png"/><Relationship Id="rId6" Type="http://schemas.openxmlformats.org/officeDocument/2006/relationships/hyperlink" Target="https://www.linkedin.com/company/icann" TargetMode="External"/><Relationship Id="rId18" Type="http://schemas.openxmlformats.org/officeDocument/2006/relationships/hyperlink" Target="https://soundcloud.com/icann" TargetMode="External"/><Relationship Id="rId7" Type="http://schemas.openxmlformats.org/officeDocument/2006/relationships/hyperlink" Target="http://linkedin.com/company/icann" TargetMode="External"/><Relationship Id="rId8" Type="http://schemas.openxmlformats.org/officeDocument/2006/relationships/image" Target="../media/image2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7.png"/><Relationship Id="rId3" Type="http://schemas.openxmlformats.org/officeDocument/2006/relationships/image" Target="../media/image2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White" showMasterSp="0">
  <p:cSld name="Cover 1 White">
    <p:spTree>
      <p:nvGrpSpPr>
        <p:cNvPr id="20" name="Shape 20"/>
        <p:cNvGrpSpPr/>
        <p:nvPr/>
      </p:nvGrpSpPr>
      <p:grpSpPr>
        <a:xfrm>
          <a:off x="0" y="0"/>
          <a:ext cx="0" cy="0"/>
          <a:chOff x="0" y="0"/>
          <a:chExt cx="0" cy="0"/>
        </a:xfrm>
      </p:grpSpPr>
      <p:sp>
        <p:nvSpPr>
          <p:cNvPr id="21" name="Google Shape;21;p39"/>
          <p:cNvSpPr txBox="1"/>
          <p:nvPr>
            <p:ph type="title"/>
          </p:nvPr>
        </p:nvSpPr>
        <p:spPr>
          <a:xfrm>
            <a:off x="553082" y="0"/>
            <a:ext cx="10788321" cy="2533369"/>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rgbClr val="0B3458"/>
              </a:buClr>
              <a:buSzPts val="3600"/>
              <a:buFont typeface="Arial"/>
              <a:buNone/>
              <a:defRPr b="1" i="0" sz="36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2" name="Google Shape;22;p39"/>
          <p:cNvSpPr txBox="1"/>
          <p:nvPr>
            <p:ph idx="1" type="body"/>
          </p:nvPr>
        </p:nvSpPr>
        <p:spPr>
          <a:xfrm>
            <a:off x="566928" y="3553576"/>
            <a:ext cx="10788321" cy="716808"/>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3" name="Google Shape;23;p39"/>
          <p:cNvSpPr txBox="1"/>
          <p:nvPr>
            <p:ph idx="2" type="body"/>
          </p:nvPr>
        </p:nvSpPr>
        <p:spPr>
          <a:xfrm>
            <a:off x="566928" y="4279392"/>
            <a:ext cx="10788321" cy="27360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4" name="Google Shape;24;p39"/>
          <p:cNvSpPr txBox="1"/>
          <p:nvPr>
            <p:ph idx="3" type="body"/>
          </p:nvPr>
        </p:nvSpPr>
        <p:spPr>
          <a:xfrm>
            <a:off x="566928" y="4553712"/>
            <a:ext cx="10788321" cy="40378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25" name="Google Shape;25;p39"/>
          <p:cNvPicPr preferRelativeResize="0"/>
          <p:nvPr/>
        </p:nvPicPr>
        <p:blipFill rotWithShape="1">
          <a:blip r:embed="rId2">
            <a:alphaModFix/>
          </a:blip>
          <a:srcRect b="0" l="0" r="0" t="0"/>
          <a:stretch/>
        </p:blipFill>
        <p:spPr>
          <a:xfrm>
            <a:off x="567596" y="5193792"/>
            <a:ext cx="1189829" cy="951863"/>
          </a:xfrm>
          <a:prstGeom prst="rect">
            <a:avLst/>
          </a:prstGeom>
          <a:noFill/>
          <a:ln>
            <a:noFill/>
          </a:ln>
        </p:spPr>
      </p:pic>
      <p:sp>
        <p:nvSpPr>
          <p:cNvPr id="26" name="Google Shape;26;p39"/>
          <p:cNvSpPr txBox="1"/>
          <p:nvPr>
            <p:ph idx="4" type="body"/>
          </p:nvPr>
        </p:nvSpPr>
        <p:spPr>
          <a:xfrm>
            <a:off x="548639" y="2837138"/>
            <a:ext cx="10808208" cy="716808"/>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1"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Decorative">
  <p:cSld name="Cover 2 Decorative">
    <p:spTree>
      <p:nvGrpSpPr>
        <p:cNvPr id="92" name="Shape 92"/>
        <p:cNvGrpSpPr/>
        <p:nvPr/>
      </p:nvGrpSpPr>
      <p:grpSpPr>
        <a:xfrm>
          <a:off x="0" y="0"/>
          <a:ext cx="0" cy="0"/>
          <a:chOff x="0" y="0"/>
          <a:chExt cx="0" cy="0"/>
        </a:xfrm>
      </p:grpSpPr>
      <p:pic>
        <p:nvPicPr>
          <p:cNvPr id="93" name="Google Shape;93;p4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4" name="Google Shape;94;p48"/>
          <p:cNvSpPr txBox="1"/>
          <p:nvPr>
            <p:ph idx="1" type="body"/>
          </p:nvPr>
        </p:nvSpPr>
        <p:spPr>
          <a:xfrm>
            <a:off x="2228479" y="4617720"/>
            <a:ext cx="9295500" cy="575112"/>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5" name="Google Shape;95;p48"/>
          <p:cNvSpPr txBox="1"/>
          <p:nvPr>
            <p:ph idx="2" type="body"/>
          </p:nvPr>
        </p:nvSpPr>
        <p:spPr>
          <a:xfrm>
            <a:off x="2228479" y="5199656"/>
            <a:ext cx="9295500" cy="390521"/>
          </a:xfrm>
          <a:prstGeom prst="rect">
            <a:avLst/>
          </a:prstGeom>
          <a:noFill/>
          <a:ln>
            <a:noFill/>
          </a:ln>
        </p:spPr>
        <p:txBody>
          <a:bodyPr anchorCtr="0" anchor="b"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6" name="Google Shape;96;p48"/>
          <p:cNvSpPr txBox="1"/>
          <p:nvPr>
            <p:ph idx="3" type="body"/>
          </p:nvPr>
        </p:nvSpPr>
        <p:spPr>
          <a:xfrm>
            <a:off x="2228479" y="5602567"/>
            <a:ext cx="9299448" cy="40378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97" name="Google Shape;97;p48"/>
          <p:cNvPicPr preferRelativeResize="0"/>
          <p:nvPr/>
        </p:nvPicPr>
        <p:blipFill rotWithShape="1">
          <a:blip r:embed="rId3">
            <a:alphaModFix/>
          </a:blip>
          <a:srcRect b="0" l="0" r="0" t="0"/>
          <a:stretch/>
        </p:blipFill>
        <p:spPr>
          <a:xfrm>
            <a:off x="326044" y="4878445"/>
            <a:ext cx="1193800" cy="952500"/>
          </a:xfrm>
          <a:prstGeom prst="rect">
            <a:avLst/>
          </a:prstGeom>
          <a:noFill/>
          <a:ln>
            <a:noFill/>
          </a:ln>
        </p:spPr>
      </p:pic>
      <p:sp>
        <p:nvSpPr>
          <p:cNvPr id="98" name="Google Shape;98;p48"/>
          <p:cNvSpPr/>
          <p:nvPr/>
        </p:nvSpPr>
        <p:spPr>
          <a:xfrm>
            <a:off x="1825043" y="6101651"/>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99" name="Google Shape;99;p48"/>
          <p:cNvCxnSpPr/>
          <p:nvPr/>
        </p:nvCxnSpPr>
        <p:spPr>
          <a:xfrm rot="10800000">
            <a:off x="0" y="6124669"/>
            <a:ext cx="1793872" cy="0"/>
          </a:xfrm>
          <a:prstGeom prst="straightConnector1">
            <a:avLst/>
          </a:prstGeom>
          <a:noFill/>
          <a:ln cap="flat" cmpd="sng" w="12700">
            <a:solidFill>
              <a:schemeClr val="lt1"/>
            </a:solidFill>
            <a:prstDash val="solid"/>
            <a:round/>
            <a:headEnd len="sm" w="sm" type="none"/>
            <a:tailEnd len="sm" w="sm" type="none"/>
          </a:ln>
        </p:spPr>
      </p:cxnSp>
      <p:cxnSp>
        <p:nvCxnSpPr>
          <p:cNvPr id="100" name="Google Shape;100;p48"/>
          <p:cNvCxnSpPr/>
          <p:nvPr/>
        </p:nvCxnSpPr>
        <p:spPr>
          <a:xfrm rot="10800000">
            <a:off x="1892734" y="6124511"/>
            <a:ext cx="9720781" cy="0"/>
          </a:xfrm>
          <a:prstGeom prst="straightConnector1">
            <a:avLst/>
          </a:prstGeom>
          <a:noFill/>
          <a:ln cap="flat" cmpd="sng" w="12700">
            <a:solidFill>
              <a:schemeClr val="lt1"/>
            </a:solidFill>
            <a:prstDash val="solid"/>
            <a:round/>
            <a:headEnd len="sm" w="sm" type="none"/>
            <a:tailEnd len="sm" w="sm" type="none"/>
          </a:ln>
        </p:spPr>
      </p:cxnSp>
      <p:sp>
        <p:nvSpPr>
          <p:cNvPr id="101" name="Google Shape;101;p48"/>
          <p:cNvSpPr/>
          <p:nvPr/>
        </p:nvSpPr>
        <p:spPr>
          <a:xfrm flipH="1">
            <a:off x="11642081" y="6101651"/>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2" name="Google Shape;102;p48"/>
          <p:cNvSpPr/>
          <p:nvPr/>
        </p:nvSpPr>
        <p:spPr>
          <a:xfrm flipH="1">
            <a:off x="11642081" y="3470373"/>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03" name="Google Shape;103;p48"/>
          <p:cNvCxnSpPr/>
          <p:nvPr/>
        </p:nvCxnSpPr>
        <p:spPr>
          <a:xfrm rot="10800000">
            <a:off x="1849172" y="3552825"/>
            <a:ext cx="0" cy="2529959"/>
          </a:xfrm>
          <a:prstGeom prst="straightConnector1">
            <a:avLst/>
          </a:prstGeom>
          <a:noFill/>
          <a:ln cap="flat" cmpd="sng" w="12700">
            <a:solidFill>
              <a:schemeClr val="lt1"/>
            </a:solidFill>
            <a:prstDash val="solid"/>
            <a:round/>
            <a:headEnd len="sm" w="sm" type="none"/>
            <a:tailEnd len="sm" w="sm" type="none"/>
          </a:ln>
        </p:spPr>
      </p:cxnSp>
      <p:sp>
        <p:nvSpPr>
          <p:cNvPr id="104" name="Google Shape;104;p48"/>
          <p:cNvSpPr/>
          <p:nvPr/>
        </p:nvSpPr>
        <p:spPr>
          <a:xfrm rot="-5400000">
            <a:off x="1847726" y="3495590"/>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05" name="Google Shape;105;p48"/>
          <p:cNvCxnSpPr/>
          <p:nvPr/>
        </p:nvCxnSpPr>
        <p:spPr>
          <a:xfrm rot="10800000">
            <a:off x="1899083" y="3494144"/>
            <a:ext cx="9714432" cy="0"/>
          </a:xfrm>
          <a:prstGeom prst="straightConnector1">
            <a:avLst/>
          </a:prstGeom>
          <a:noFill/>
          <a:ln cap="flat" cmpd="sng" w="12700">
            <a:solidFill>
              <a:schemeClr val="lt1"/>
            </a:solidFill>
            <a:prstDash val="solid"/>
            <a:round/>
            <a:headEnd len="sm" w="sm" type="none"/>
            <a:tailEnd len="sm" w="sm" type="none"/>
          </a:ln>
        </p:spPr>
      </p:cxnSp>
      <p:sp>
        <p:nvSpPr>
          <p:cNvPr id="106" name="Google Shape;106;p48"/>
          <p:cNvSpPr txBox="1"/>
          <p:nvPr>
            <p:ph type="title"/>
          </p:nvPr>
        </p:nvSpPr>
        <p:spPr>
          <a:xfrm>
            <a:off x="2228479" y="2020824"/>
            <a:ext cx="9295500" cy="1325563"/>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7" name="Google Shape;107;p48"/>
          <p:cNvSpPr txBox="1"/>
          <p:nvPr>
            <p:ph idx="4" type="body"/>
          </p:nvPr>
        </p:nvSpPr>
        <p:spPr>
          <a:xfrm>
            <a:off x="2228478" y="3666744"/>
            <a:ext cx="9299448" cy="576072"/>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ackground Slide">
  <p:cSld name="Blank Background Slide">
    <p:spTree>
      <p:nvGrpSpPr>
        <p:cNvPr id="108" name="Shape 108"/>
        <p:cNvGrpSpPr/>
        <p:nvPr/>
      </p:nvGrpSpPr>
      <p:grpSpPr>
        <a:xfrm>
          <a:off x="0" y="0"/>
          <a:ext cx="0" cy="0"/>
          <a:chOff x="0" y="0"/>
          <a:chExt cx="0" cy="0"/>
        </a:xfrm>
      </p:grpSpPr>
      <p:sp>
        <p:nvSpPr>
          <p:cNvPr id="109" name="Google Shape;109;p49"/>
          <p:cNvSpPr txBox="1"/>
          <p:nvPr>
            <p:ph type="title"/>
          </p:nvPr>
        </p:nvSpPr>
        <p:spPr>
          <a:xfrm>
            <a:off x="420624" y="46180"/>
            <a:ext cx="10847122" cy="45066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Width Photo" showMasterSp="0">
  <p:cSld name="Full-Width Photo">
    <p:spTree>
      <p:nvGrpSpPr>
        <p:cNvPr id="110" name="Shape 110"/>
        <p:cNvGrpSpPr/>
        <p:nvPr/>
      </p:nvGrpSpPr>
      <p:grpSpPr>
        <a:xfrm>
          <a:off x="0" y="0"/>
          <a:ext cx="0" cy="0"/>
          <a:chOff x="0" y="0"/>
          <a:chExt cx="0" cy="0"/>
        </a:xfrm>
      </p:grpSpPr>
      <p:sp>
        <p:nvSpPr>
          <p:cNvPr id="111" name="Google Shape;111;p50"/>
          <p:cNvSpPr/>
          <p:nvPr>
            <p:ph idx="2" type="pic"/>
          </p:nvPr>
        </p:nvSpPr>
        <p:spPr>
          <a:xfrm>
            <a:off x="0" y="616645"/>
            <a:ext cx="12192000" cy="5696712"/>
          </a:xfrm>
          <a:prstGeom prst="rect">
            <a:avLst/>
          </a:prstGeom>
          <a:noFill/>
          <a:ln>
            <a:noFill/>
          </a:ln>
        </p:spPr>
      </p:sp>
      <p:sp>
        <p:nvSpPr>
          <p:cNvPr id="112" name="Google Shape;112;p50"/>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113" name="Google Shape;113;p50"/>
          <p:cNvCxnSpPr/>
          <p:nvPr/>
        </p:nvCxnSpPr>
        <p:spPr>
          <a:xfrm rot="10800000">
            <a:off x="0" y="608083"/>
            <a:ext cx="12192000" cy="0"/>
          </a:xfrm>
          <a:prstGeom prst="straightConnector1">
            <a:avLst/>
          </a:prstGeom>
          <a:noFill/>
          <a:ln cap="flat" cmpd="sng" w="19050">
            <a:solidFill>
              <a:srgbClr val="0B3458"/>
            </a:solidFill>
            <a:prstDash val="solid"/>
            <a:round/>
            <a:headEnd len="sm" w="sm" type="none"/>
            <a:tailEnd len="sm" w="sm" type="none"/>
          </a:ln>
        </p:spPr>
      </p:cxnSp>
      <p:cxnSp>
        <p:nvCxnSpPr>
          <p:cNvPr id="114" name="Google Shape;114;p50"/>
          <p:cNvCxnSpPr/>
          <p:nvPr/>
        </p:nvCxnSpPr>
        <p:spPr>
          <a:xfrm rot="10800000">
            <a:off x="0" y="6320547"/>
            <a:ext cx="12192000" cy="0"/>
          </a:xfrm>
          <a:prstGeom prst="straightConnector1">
            <a:avLst/>
          </a:prstGeom>
          <a:noFill/>
          <a:ln cap="flat" cmpd="sng" w="19050">
            <a:solidFill>
              <a:srgbClr val="0B3458"/>
            </a:solidFill>
            <a:prstDash val="solid"/>
            <a:round/>
            <a:headEnd len="sm" w="sm" type="none"/>
            <a:tailEnd len="sm" w="sm" type="none"/>
          </a:ln>
        </p:spPr>
      </p:cxnSp>
      <p:pic>
        <p:nvPicPr>
          <p:cNvPr id="115" name="Google Shape;115;p50"/>
          <p:cNvPicPr preferRelativeResize="0"/>
          <p:nvPr/>
        </p:nvPicPr>
        <p:blipFill rotWithShape="1">
          <a:blip r:embed="rId2">
            <a:alphaModFix/>
          </a:blip>
          <a:srcRect b="0" l="0" r="0" t="0"/>
          <a:stretch/>
        </p:blipFill>
        <p:spPr>
          <a:xfrm>
            <a:off x="365760" y="6464808"/>
            <a:ext cx="390801" cy="312641"/>
          </a:xfrm>
          <a:prstGeom prst="rect">
            <a:avLst/>
          </a:prstGeom>
          <a:noFill/>
          <a:ln>
            <a:noFill/>
          </a:ln>
        </p:spPr>
      </p:pic>
      <p:sp>
        <p:nvSpPr>
          <p:cNvPr id="116" name="Google Shape;116;p50"/>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o Header/Footer)" showMasterSp="0">
  <p:cSld name="Blank (No Header/Footer)">
    <p:spTree>
      <p:nvGrpSpPr>
        <p:cNvPr id="117" name="Shape 117"/>
        <p:cNvGrpSpPr/>
        <p:nvPr/>
      </p:nvGrpSpPr>
      <p:grpSpPr>
        <a:xfrm>
          <a:off x="0" y="0"/>
          <a:ext cx="0" cy="0"/>
          <a:chOff x="0" y="0"/>
          <a:chExt cx="0" cy="0"/>
        </a:xfrm>
      </p:grpSpPr>
      <p:sp>
        <p:nvSpPr>
          <p:cNvPr id="118" name="Google Shape;118;p51"/>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9" name="Google Shape;119;p51"/>
          <p:cNvPicPr preferRelativeResize="0"/>
          <p:nvPr/>
        </p:nvPicPr>
        <p:blipFill rotWithShape="1">
          <a:blip r:embed="rId2">
            <a:alphaModFix/>
          </a:blip>
          <a:srcRect b="0" l="0" r="0" t="0"/>
          <a:stretch/>
        </p:blipFill>
        <p:spPr>
          <a:xfrm>
            <a:off x="365760" y="6464808"/>
            <a:ext cx="390801" cy="312641"/>
          </a:xfrm>
          <a:prstGeom prst="rect">
            <a:avLst/>
          </a:prstGeom>
          <a:noFill/>
          <a:ln>
            <a:noFill/>
          </a:ln>
        </p:spPr>
      </p:pic>
      <p:sp>
        <p:nvSpPr>
          <p:cNvPr id="120" name="Google Shape;120;p51"/>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half page image" showMasterSp="0">
  <p:cSld name="Title half page image">
    <p:spTree>
      <p:nvGrpSpPr>
        <p:cNvPr id="121" name="Shape 121"/>
        <p:cNvGrpSpPr/>
        <p:nvPr/>
      </p:nvGrpSpPr>
      <p:grpSpPr>
        <a:xfrm>
          <a:off x="0" y="0"/>
          <a:ext cx="0" cy="0"/>
          <a:chOff x="0" y="0"/>
          <a:chExt cx="0" cy="0"/>
        </a:xfrm>
      </p:grpSpPr>
      <p:sp>
        <p:nvSpPr>
          <p:cNvPr id="122" name="Google Shape;122;p52"/>
          <p:cNvSpPr/>
          <p:nvPr/>
        </p:nvSpPr>
        <p:spPr>
          <a:xfrm>
            <a:off x="0" y="6329943"/>
            <a:ext cx="12192000" cy="52806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23" name="Google Shape;123;p52"/>
          <p:cNvCxnSpPr/>
          <p:nvPr/>
        </p:nvCxnSpPr>
        <p:spPr>
          <a:xfrm rot="10800000">
            <a:off x="0" y="608083"/>
            <a:ext cx="12192000" cy="0"/>
          </a:xfrm>
          <a:prstGeom prst="straightConnector1">
            <a:avLst/>
          </a:prstGeom>
          <a:noFill/>
          <a:ln cap="flat" cmpd="sng" w="12700">
            <a:solidFill>
              <a:srgbClr val="0B3458"/>
            </a:solidFill>
            <a:prstDash val="solid"/>
            <a:round/>
            <a:headEnd len="sm" w="sm" type="none"/>
            <a:tailEnd len="sm" w="sm" type="none"/>
          </a:ln>
        </p:spPr>
      </p:cxnSp>
      <p:sp>
        <p:nvSpPr>
          <p:cNvPr id="124" name="Google Shape;124;p52"/>
          <p:cNvSpPr/>
          <p:nvPr>
            <p:ph idx="2" type="pic"/>
          </p:nvPr>
        </p:nvSpPr>
        <p:spPr>
          <a:xfrm>
            <a:off x="8965" y="614512"/>
            <a:ext cx="4655184" cy="5696712"/>
          </a:xfrm>
          <a:prstGeom prst="rect">
            <a:avLst/>
          </a:prstGeom>
          <a:noFill/>
          <a:ln>
            <a:noFill/>
          </a:ln>
        </p:spPr>
      </p:sp>
      <p:pic>
        <p:nvPicPr>
          <p:cNvPr id="125" name="Google Shape;125;p52"/>
          <p:cNvPicPr preferRelativeResize="0"/>
          <p:nvPr/>
        </p:nvPicPr>
        <p:blipFill rotWithShape="1">
          <a:blip r:embed="rId2">
            <a:alphaModFix/>
          </a:blip>
          <a:srcRect b="0" l="0" r="0" t="0"/>
          <a:stretch/>
        </p:blipFill>
        <p:spPr>
          <a:xfrm>
            <a:off x="365760" y="6464808"/>
            <a:ext cx="390801" cy="312641"/>
          </a:xfrm>
          <a:prstGeom prst="rect">
            <a:avLst/>
          </a:prstGeom>
          <a:noFill/>
          <a:ln>
            <a:noFill/>
          </a:ln>
        </p:spPr>
      </p:pic>
      <p:sp>
        <p:nvSpPr>
          <p:cNvPr id="126" name="Google Shape;126;p52"/>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127" name="Google Shape;127;p52"/>
          <p:cNvCxnSpPr/>
          <p:nvPr/>
        </p:nvCxnSpPr>
        <p:spPr>
          <a:xfrm rot="10800000">
            <a:off x="0" y="6320547"/>
            <a:ext cx="12192000" cy="0"/>
          </a:xfrm>
          <a:prstGeom prst="straightConnector1">
            <a:avLst/>
          </a:prstGeom>
          <a:noFill/>
          <a:ln cap="flat" cmpd="sng" w="12700">
            <a:solidFill>
              <a:srgbClr val="0B3458"/>
            </a:solidFill>
            <a:prstDash val="solid"/>
            <a:round/>
            <a:headEnd len="sm" w="sm" type="none"/>
            <a:tailEnd len="sm" w="sm" type="none"/>
          </a:ln>
        </p:spPr>
      </p:cxnSp>
      <p:sp>
        <p:nvSpPr>
          <p:cNvPr id="128" name="Google Shape;128;p52"/>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Background 3" showMasterSp="0">
  <p:cSld name="Alternate Background 3">
    <p:spTree>
      <p:nvGrpSpPr>
        <p:cNvPr id="129" name="Shape 129"/>
        <p:cNvGrpSpPr/>
        <p:nvPr/>
      </p:nvGrpSpPr>
      <p:grpSpPr>
        <a:xfrm>
          <a:off x="0" y="0"/>
          <a:ext cx="0" cy="0"/>
          <a:chOff x="0" y="0"/>
          <a:chExt cx="0" cy="0"/>
        </a:xfrm>
      </p:grpSpPr>
      <p:pic>
        <p:nvPicPr>
          <p:cNvPr id="130" name="Google Shape;130;p53"/>
          <p:cNvPicPr preferRelativeResize="0"/>
          <p:nvPr/>
        </p:nvPicPr>
        <p:blipFill rotWithShape="1">
          <a:blip r:embed="rId2">
            <a:alphaModFix/>
          </a:blip>
          <a:srcRect b="0" l="0" r="0" t="0"/>
          <a:stretch/>
        </p:blipFill>
        <p:spPr>
          <a:xfrm>
            <a:off x="0" y="613037"/>
            <a:ext cx="12192000" cy="5696861"/>
          </a:xfrm>
          <a:prstGeom prst="rect">
            <a:avLst/>
          </a:prstGeom>
          <a:noFill/>
          <a:ln>
            <a:noFill/>
          </a:ln>
        </p:spPr>
      </p:pic>
      <p:cxnSp>
        <p:nvCxnSpPr>
          <p:cNvPr id="131" name="Google Shape;131;p53"/>
          <p:cNvCxnSpPr/>
          <p:nvPr/>
        </p:nvCxnSpPr>
        <p:spPr>
          <a:xfrm rot="10800000">
            <a:off x="0" y="608083"/>
            <a:ext cx="12192000" cy="0"/>
          </a:xfrm>
          <a:prstGeom prst="straightConnector1">
            <a:avLst/>
          </a:prstGeom>
          <a:noFill/>
          <a:ln cap="flat" cmpd="sng" w="19050">
            <a:solidFill>
              <a:srgbClr val="0B3458"/>
            </a:solidFill>
            <a:prstDash val="solid"/>
            <a:round/>
            <a:headEnd len="sm" w="sm" type="none"/>
            <a:tailEnd len="sm" w="sm" type="none"/>
          </a:ln>
        </p:spPr>
      </p:cxnSp>
      <p:cxnSp>
        <p:nvCxnSpPr>
          <p:cNvPr id="132" name="Google Shape;132;p53"/>
          <p:cNvCxnSpPr/>
          <p:nvPr/>
        </p:nvCxnSpPr>
        <p:spPr>
          <a:xfrm rot="10800000">
            <a:off x="0" y="6320547"/>
            <a:ext cx="12192000" cy="0"/>
          </a:xfrm>
          <a:prstGeom prst="straightConnector1">
            <a:avLst/>
          </a:prstGeom>
          <a:noFill/>
          <a:ln cap="flat" cmpd="sng" w="19050">
            <a:solidFill>
              <a:srgbClr val="0B3458"/>
            </a:solidFill>
            <a:prstDash val="solid"/>
            <a:round/>
            <a:headEnd len="sm" w="sm" type="none"/>
            <a:tailEnd len="sm" w="sm" type="none"/>
          </a:ln>
        </p:spPr>
      </p:cxnSp>
      <p:sp>
        <p:nvSpPr>
          <p:cNvPr id="133" name="Google Shape;133;p53"/>
          <p:cNvSpPr txBox="1"/>
          <p:nvPr>
            <p:ph type="title"/>
          </p:nvPr>
        </p:nvSpPr>
        <p:spPr>
          <a:xfrm>
            <a:off x="420624" y="48278"/>
            <a:ext cx="10208224" cy="434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4" name="Google Shape;134;p53"/>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pic>
        <p:nvPicPr>
          <p:cNvPr id="135" name="Google Shape;135;p53"/>
          <p:cNvPicPr preferRelativeResize="0"/>
          <p:nvPr/>
        </p:nvPicPr>
        <p:blipFill rotWithShape="1">
          <a:blip r:embed="rId3">
            <a:alphaModFix/>
          </a:blip>
          <a:srcRect b="0" l="0" r="0" t="0"/>
          <a:stretch/>
        </p:blipFill>
        <p:spPr>
          <a:xfrm>
            <a:off x="365760" y="6464808"/>
            <a:ext cx="390801" cy="31264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1" showMasterSp="0">
  <p:cSld name="Agenda 1.1">
    <p:spTree>
      <p:nvGrpSpPr>
        <p:cNvPr id="136" name="Shape 136"/>
        <p:cNvGrpSpPr/>
        <p:nvPr/>
      </p:nvGrpSpPr>
      <p:grpSpPr>
        <a:xfrm>
          <a:off x="0" y="0"/>
          <a:ext cx="0" cy="0"/>
          <a:chOff x="0" y="0"/>
          <a:chExt cx="0" cy="0"/>
        </a:xfrm>
      </p:grpSpPr>
      <p:pic>
        <p:nvPicPr>
          <p:cNvPr id="137" name="Google Shape;137;p54"/>
          <p:cNvPicPr preferRelativeResize="0"/>
          <p:nvPr/>
        </p:nvPicPr>
        <p:blipFill rotWithShape="1">
          <a:blip r:embed="rId2">
            <a:alphaModFix/>
          </a:blip>
          <a:srcRect b="0" l="0" r="0" t="0"/>
          <a:stretch/>
        </p:blipFill>
        <p:spPr>
          <a:xfrm>
            <a:off x="0" y="-1"/>
            <a:ext cx="12192002" cy="6858000"/>
          </a:xfrm>
          <a:prstGeom prst="rect">
            <a:avLst/>
          </a:prstGeom>
          <a:noFill/>
          <a:ln>
            <a:noFill/>
          </a:ln>
        </p:spPr>
      </p:pic>
      <p:sp>
        <p:nvSpPr>
          <p:cNvPr id="138" name="Google Shape;138;p54"/>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39" name="Google Shape;139;p54"/>
          <p:cNvPicPr preferRelativeResize="0"/>
          <p:nvPr/>
        </p:nvPicPr>
        <p:blipFill rotWithShape="1">
          <a:blip r:embed="rId3">
            <a:alphaModFix/>
          </a:blip>
          <a:srcRect b="0" l="0" r="0" t="0"/>
          <a:stretch/>
        </p:blipFill>
        <p:spPr>
          <a:xfrm>
            <a:off x="365760" y="6464808"/>
            <a:ext cx="365760" cy="291830"/>
          </a:xfrm>
          <a:prstGeom prst="rect">
            <a:avLst/>
          </a:prstGeom>
          <a:noFill/>
          <a:ln>
            <a:noFill/>
          </a:ln>
        </p:spPr>
      </p:pic>
      <p:sp>
        <p:nvSpPr>
          <p:cNvPr id="140" name="Google Shape;140;p54"/>
          <p:cNvSpPr txBox="1"/>
          <p:nvPr/>
        </p:nvSpPr>
        <p:spPr>
          <a:xfrm>
            <a:off x="1149013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41" name="Google Shape;141;p54"/>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42" name="Google Shape;142;p54"/>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43" name="Google Shape;143;p54"/>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144" name="Google Shape;144;p54"/>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145" name="Google Shape;145;p54"/>
          <p:cNvSpPr/>
          <p:nvPr/>
        </p:nvSpPr>
        <p:spPr>
          <a:xfrm flipH="1">
            <a:off x="11619649" y="264975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46" name="Google Shape;146;p54"/>
          <p:cNvCxnSpPr>
            <a:endCxn id="147" idx="0"/>
          </p:cNvCxnSpPr>
          <p:nvPr/>
        </p:nvCxnSpPr>
        <p:spPr>
          <a:xfrm rot="10800000">
            <a:off x="55779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147" name="Google Shape;147;p54"/>
          <p:cNvSpPr/>
          <p:nvPr/>
        </p:nvSpPr>
        <p:spPr>
          <a:xfrm rot="-5400000">
            <a:off x="556353" y="2674974"/>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48" name="Google Shape;148;p54"/>
          <p:cNvCxnSpPr/>
          <p:nvPr/>
        </p:nvCxnSpPr>
        <p:spPr>
          <a:xfrm rot="10800000">
            <a:off x="616655" y="2673528"/>
            <a:ext cx="10957279" cy="0"/>
          </a:xfrm>
          <a:prstGeom prst="straightConnector1">
            <a:avLst/>
          </a:prstGeom>
          <a:noFill/>
          <a:ln cap="flat" cmpd="sng" w="12700">
            <a:solidFill>
              <a:schemeClr val="lt1"/>
            </a:solidFill>
            <a:prstDash val="solid"/>
            <a:round/>
            <a:headEnd len="sm" w="sm" type="none"/>
            <a:tailEnd len="sm" w="sm" type="none"/>
          </a:ln>
        </p:spPr>
      </p:cxnSp>
      <p:sp>
        <p:nvSpPr>
          <p:cNvPr id="149" name="Google Shape;149;p54"/>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50" name="Google Shape;150;p54"/>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2" showMasterSp="0">
  <p:cSld name="Agenda 1.2">
    <p:spTree>
      <p:nvGrpSpPr>
        <p:cNvPr id="151" name="Shape 151"/>
        <p:cNvGrpSpPr/>
        <p:nvPr/>
      </p:nvGrpSpPr>
      <p:grpSpPr>
        <a:xfrm>
          <a:off x="0" y="0"/>
          <a:ext cx="0" cy="0"/>
          <a:chOff x="0" y="0"/>
          <a:chExt cx="0" cy="0"/>
        </a:xfrm>
      </p:grpSpPr>
      <p:pic>
        <p:nvPicPr>
          <p:cNvPr id="152" name="Google Shape;152;p55"/>
          <p:cNvPicPr preferRelativeResize="0"/>
          <p:nvPr/>
        </p:nvPicPr>
        <p:blipFill rotWithShape="1">
          <a:blip r:embed="rId2">
            <a:alphaModFix/>
          </a:blip>
          <a:srcRect b="0" l="0" r="0" t="0"/>
          <a:stretch/>
        </p:blipFill>
        <p:spPr>
          <a:xfrm>
            <a:off x="0" y="0"/>
            <a:ext cx="12216385" cy="6858000"/>
          </a:xfrm>
          <a:prstGeom prst="rect">
            <a:avLst/>
          </a:prstGeom>
          <a:noFill/>
          <a:ln>
            <a:noFill/>
          </a:ln>
        </p:spPr>
      </p:pic>
      <p:pic>
        <p:nvPicPr>
          <p:cNvPr id="153" name="Google Shape;153;p55"/>
          <p:cNvPicPr preferRelativeResize="0"/>
          <p:nvPr/>
        </p:nvPicPr>
        <p:blipFill rotWithShape="1">
          <a:blip r:embed="rId3">
            <a:alphaModFix/>
          </a:blip>
          <a:srcRect b="0" l="0" r="0" t="0"/>
          <a:stretch/>
        </p:blipFill>
        <p:spPr>
          <a:xfrm>
            <a:off x="368425" y="6464808"/>
            <a:ext cx="365760" cy="291830"/>
          </a:xfrm>
          <a:prstGeom prst="rect">
            <a:avLst/>
          </a:prstGeom>
          <a:noFill/>
          <a:ln>
            <a:noFill/>
          </a:ln>
        </p:spPr>
      </p:pic>
      <p:sp>
        <p:nvSpPr>
          <p:cNvPr id="154" name="Google Shape;154;p55"/>
          <p:cNvSpPr txBox="1"/>
          <p:nvPr/>
        </p:nvSpPr>
        <p:spPr>
          <a:xfrm>
            <a:off x="1149013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55" name="Google Shape;155;p55"/>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156" name="Google Shape;156;p55"/>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57" name="Google Shape;157;p55"/>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158" name="Google Shape;158;p55"/>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59" name="Google Shape;159;p55"/>
          <p:cNvCxnSpPr>
            <a:endCxn id="160" idx="0"/>
          </p:cNvCxnSpPr>
          <p:nvPr/>
        </p:nvCxnSpPr>
        <p:spPr>
          <a:xfrm rot="10800000">
            <a:off x="55779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160" name="Google Shape;160;p55"/>
          <p:cNvSpPr/>
          <p:nvPr/>
        </p:nvSpPr>
        <p:spPr>
          <a:xfrm rot="-5400000">
            <a:off x="556353" y="2674974"/>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61" name="Google Shape;161;p55"/>
          <p:cNvCxnSpPr/>
          <p:nvPr/>
        </p:nvCxnSpPr>
        <p:spPr>
          <a:xfrm rot="10800000">
            <a:off x="616655" y="2673528"/>
            <a:ext cx="10957279" cy="0"/>
          </a:xfrm>
          <a:prstGeom prst="straightConnector1">
            <a:avLst/>
          </a:prstGeom>
          <a:noFill/>
          <a:ln cap="flat" cmpd="sng" w="12700">
            <a:solidFill>
              <a:schemeClr val="lt1"/>
            </a:solidFill>
            <a:prstDash val="solid"/>
            <a:round/>
            <a:headEnd len="sm" w="sm" type="none"/>
            <a:tailEnd len="sm" w="sm" type="none"/>
          </a:ln>
        </p:spPr>
      </p:cxnSp>
      <p:sp>
        <p:nvSpPr>
          <p:cNvPr id="162" name="Google Shape;162;p55"/>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63" name="Google Shape;163;p55"/>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4" name="Google Shape;164;p55"/>
          <p:cNvSpPr/>
          <p:nvPr/>
        </p:nvSpPr>
        <p:spPr>
          <a:xfrm flipH="1">
            <a:off x="11619649" y="264975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5" name="Google Shape;165;p55"/>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3" showMasterSp="0">
  <p:cSld name="Agenda 1.3">
    <p:spTree>
      <p:nvGrpSpPr>
        <p:cNvPr id="166" name="Shape 166"/>
        <p:cNvGrpSpPr/>
        <p:nvPr/>
      </p:nvGrpSpPr>
      <p:grpSpPr>
        <a:xfrm>
          <a:off x="0" y="0"/>
          <a:ext cx="0" cy="0"/>
          <a:chOff x="0" y="0"/>
          <a:chExt cx="0" cy="0"/>
        </a:xfrm>
      </p:grpSpPr>
      <p:pic>
        <p:nvPicPr>
          <p:cNvPr id="167" name="Google Shape;167;p56"/>
          <p:cNvPicPr preferRelativeResize="0"/>
          <p:nvPr/>
        </p:nvPicPr>
        <p:blipFill rotWithShape="1">
          <a:blip r:embed="rId2">
            <a:alphaModFix/>
          </a:blip>
          <a:srcRect b="0" l="0" r="0" t="0"/>
          <a:stretch/>
        </p:blipFill>
        <p:spPr>
          <a:xfrm>
            <a:off x="0" y="0"/>
            <a:ext cx="12192000" cy="6857999"/>
          </a:xfrm>
          <a:prstGeom prst="rect">
            <a:avLst/>
          </a:prstGeom>
          <a:noFill/>
          <a:ln>
            <a:noFill/>
          </a:ln>
        </p:spPr>
      </p:pic>
      <p:cxnSp>
        <p:nvCxnSpPr>
          <p:cNvPr id="168" name="Google Shape;168;p56"/>
          <p:cNvCxnSpPr/>
          <p:nvPr/>
        </p:nvCxnSpPr>
        <p:spPr>
          <a:xfrm rot="10800000">
            <a:off x="3230" y="6320547"/>
            <a:ext cx="495719" cy="0"/>
          </a:xfrm>
          <a:prstGeom prst="straightConnector1">
            <a:avLst/>
          </a:prstGeom>
          <a:noFill/>
          <a:ln cap="flat" cmpd="sng" w="12700">
            <a:solidFill>
              <a:srgbClr val="0B3458"/>
            </a:solidFill>
            <a:prstDash val="solid"/>
            <a:round/>
            <a:headEnd len="sm" w="sm" type="none"/>
            <a:tailEnd len="sm" w="sm" type="none"/>
          </a:ln>
        </p:spPr>
      </p:cxnSp>
      <p:cxnSp>
        <p:nvCxnSpPr>
          <p:cNvPr id="169" name="Google Shape;169;p56"/>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pic>
        <p:nvPicPr>
          <p:cNvPr id="170" name="Google Shape;170;p56"/>
          <p:cNvPicPr preferRelativeResize="0"/>
          <p:nvPr/>
        </p:nvPicPr>
        <p:blipFill rotWithShape="1">
          <a:blip r:embed="rId3">
            <a:alphaModFix/>
          </a:blip>
          <a:srcRect b="0" l="0" r="0" t="0"/>
          <a:stretch/>
        </p:blipFill>
        <p:spPr>
          <a:xfrm>
            <a:off x="368425" y="6464808"/>
            <a:ext cx="365760" cy="291830"/>
          </a:xfrm>
          <a:prstGeom prst="rect">
            <a:avLst/>
          </a:prstGeom>
          <a:noFill/>
          <a:ln>
            <a:noFill/>
          </a:ln>
        </p:spPr>
      </p:pic>
      <p:sp>
        <p:nvSpPr>
          <p:cNvPr id="171" name="Google Shape;171;p56"/>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72" name="Google Shape;172;p56"/>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173" name="Google Shape;173;p56"/>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74" name="Google Shape;174;p56"/>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175" name="Google Shape;175;p56"/>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76" name="Google Shape;176;p56"/>
          <p:cNvCxnSpPr>
            <a:endCxn id="177" idx="0"/>
          </p:cNvCxnSpPr>
          <p:nvPr/>
        </p:nvCxnSpPr>
        <p:spPr>
          <a:xfrm rot="10800000">
            <a:off x="55779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177" name="Google Shape;177;p56"/>
          <p:cNvSpPr/>
          <p:nvPr/>
        </p:nvSpPr>
        <p:spPr>
          <a:xfrm rot="-5400000">
            <a:off x="556353" y="2674974"/>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78" name="Google Shape;178;p56"/>
          <p:cNvCxnSpPr/>
          <p:nvPr/>
        </p:nvCxnSpPr>
        <p:spPr>
          <a:xfrm rot="10800000">
            <a:off x="616655" y="2673528"/>
            <a:ext cx="10957279" cy="0"/>
          </a:xfrm>
          <a:prstGeom prst="straightConnector1">
            <a:avLst/>
          </a:prstGeom>
          <a:noFill/>
          <a:ln cap="flat" cmpd="sng" w="12700">
            <a:solidFill>
              <a:schemeClr val="lt1"/>
            </a:solidFill>
            <a:prstDash val="solid"/>
            <a:round/>
            <a:headEnd len="sm" w="sm" type="none"/>
            <a:tailEnd len="sm" w="sm" type="none"/>
          </a:ln>
        </p:spPr>
      </p:cxnSp>
      <p:sp>
        <p:nvSpPr>
          <p:cNvPr id="179" name="Google Shape;179;p56"/>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80" name="Google Shape;180;p56"/>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1" name="Google Shape;181;p56"/>
          <p:cNvSpPr/>
          <p:nvPr/>
        </p:nvSpPr>
        <p:spPr>
          <a:xfrm flipH="1">
            <a:off x="11619649" y="264975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2" name="Google Shape;182;p56"/>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4" showMasterSp="0">
  <p:cSld name="Agenda 1.4">
    <p:spTree>
      <p:nvGrpSpPr>
        <p:cNvPr id="183" name="Shape 183"/>
        <p:cNvGrpSpPr/>
        <p:nvPr/>
      </p:nvGrpSpPr>
      <p:grpSpPr>
        <a:xfrm>
          <a:off x="0" y="0"/>
          <a:ext cx="0" cy="0"/>
          <a:chOff x="0" y="0"/>
          <a:chExt cx="0" cy="0"/>
        </a:xfrm>
      </p:grpSpPr>
      <p:pic>
        <p:nvPicPr>
          <p:cNvPr id="184" name="Google Shape;184;p57"/>
          <p:cNvPicPr preferRelativeResize="0"/>
          <p:nvPr/>
        </p:nvPicPr>
        <p:blipFill rotWithShape="1">
          <a:blip r:embed="rId2">
            <a:alphaModFix/>
          </a:blip>
          <a:srcRect b="0" l="0" r="0" t="0"/>
          <a:stretch/>
        </p:blipFill>
        <p:spPr>
          <a:xfrm>
            <a:off x="0" y="0"/>
            <a:ext cx="12192000" cy="6857999"/>
          </a:xfrm>
          <a:prstGeom prst="rect">
            <a:avLst/>
          </a:prstGeom>
          <a:noFill/>
          <a:ln>
            <a:noFill/>
          </a:ln>
        </p:spPr>
      </p:pic>
      <p:pic>
        <p:nvPicPr>
          <p:cNvPr id="185" name="Google Shape;185;p57"/>
          <p:cNvPicPr preferRelativeResize="0"/>
          <p:nvPr/>
        </p:nvPicPr>
        <p:blipFill rotWithShape="1">
          <a:blip r:embed="rId3">
            <a:alphaModFix/>
          </a:blip>
          <a:srcRect b="0" l="0" r="0" t="0"/>
          <a:stretch/>
        </p:blipFill>
        <p:spPr>
          <a:xfrm>
            <a:off x="365760" y="6464808"/>
            <a:ext cx="365760" cy="291830"/>
          </a:xfrm>
          <a:prstGeom prst="rect">
            <a:avLst/>
          </a:prstGeom>
          <a:noFill/>
          <a:ln>
            <a:noFill/>
          </a:ln>
        </p:spPr>
      </p:pic>
      <p:sp>
        <p:nvSpPr>
          <p:cNvPr id="186" name="Google Shape;186;p57"/>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87" name="Google Shape;187;p57"/>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188" name="Google Shape;188;p57"/>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89" name="Google Shape;189;p57"/>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190" name="Google Shape;190;p57"/>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91" name="Google Shape;191;p57"/>
          <p:cNvCxnSpPr>
            <a:endCxn id="192" idx="0"/>
          </p:cNvCxnSpPr>
          <p:nvPr/>
        </p:nvCxnSpPr>
        <p:spPr>
          <a:xfrm rot="10800000">
            <a:off x="55779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192" name="Google Shape;192;p57"/>
          <p:cNvSpPr/>
          <p:nvPr/>
        </p:nvSpPr>
        <p:spPr>
          <a:xfrm rot="-5400000">
            <a:off x="556353" y="2674974"/>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93" name="Google Shape;193;p57"/>
          <p:cNvCxnSpPr/>
          <p:nvPr/>
        </p:nvCxnSpPr>
        <p:spPr>
          <a:xfrm rot="10800000">
            <a:off x="616655" y="2673528"/>
            <a:ext cx="10957279" cy="0"/>
          </a:xfrm>
          <a:prstGeom prst="straightConnector1">
            <a:avLst/>
          </a:prstGeom>
          <a:noFill/>
          <a:ln cap="flat" cmpd="sng" w="12700">
            <a:solidFill>
              <a:schemeClr val="lt1"/>
            </a:solidFill>
            <a:prstDash val="solid"/>
            <a:round/>
            <a:headEnd len="sm" w="sm" type="none"/>
            <a:tailEnd len="sm" w="sm" type="none"/>
          </a:ln>
        </p:spPr>
      </p:cxnSp>
      <p:sp>
        <p:nvSpPr>
          <p:cNvPr id="194" name="Google Shape;194;p57"/>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95" name="Google Shape;195;p57"/>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6" name="Google Shape;196;p57"/>
          <p:cNvSpPr/>
          <p:nvPr/>
        </p:nvSpPr>
        <p:spPr>
          <a:xfrm flipH="1">
            <a:off x="11619649" y="264975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7" name="Google Shape;197;p57"/>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27" name="Shape 27"/>
        <p:cNvGrpSpPr/>
        <p:nvPr/>
      </p:nvGrpSpPr>
      <p:grpSpPr>
        <a:xfrm>
          <a:off x="0" y="0"/>
          <a:ext cx="0" cy="0"/>
          <a:chOff x="0" y="0"/>
          <a:chExt cx="0" cy="0"/>
        </a:xfrm>
      </p:grpSpPr>
      <p:sp>
        <p:nvSpPr>
          <p:cNvPr id="28" name="Google Shape;28;p40"/>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 name="Google Shape;29;p40"/>
          <p:cNvSpPr txBox="1"/>
          <p:nvPr>
            <p:ph idx="1" type="body"/>
          </p:nvPr>
        </p:nvSpPr>
        <p:spPr>
          <a:xfrm>
            <a:off x="812800" y="1470213"/>
            <a:ext cx="10543117" cy="4571813"/>
          </a:xfrm>
          <a:prstGeom prst="rect">
            <a:avLst/>
          </a:prstGeom>
          <a:noFill/>
          <a:ln>
            <a:noFill/>
          </a:ln>
        </p:spPr>
        <p:txBody>
          <a:bodyPr anchorCtr="0" anchor="t" bIns="0" lIns="0" spcFirstLastPara="1" rIns="0" wrap="square" tIns="0">
            <a:noAutofit/>
          </a:bodyPr>
          <a:lstStyle>
            <a:lvl1pPr indent="-319087" lvl="0" marL="457200" marR="0" rtl="0" algn="l">
              <a:lnSpc>
                <a:spcPct val="100000"/>
              </a:lnSpc>
              <a:spcBef>
                <a:spcPts val="2000"/>
              </a:spcBef>
              <a:spcAft>
                <a:spcPts val="0"/>
              </a:spcAft>
              <a:buClr>
                <a:srgbClr val="000000"/>
              </a:buClr>
              <a:buSzPts val="1425"/>
              <a:buFont typeface="Noto Sans Symbols"/>
              <a:buChar char="◉"/>
              <a:defRPr b="0" i="0" sz="1900" u="none" cap="none" strike="noStrike">
                <a:solidFill>
                  <a:srgbClr val="000000"/>
                </a:solidFill>
                <a:latin typeface="Arial"/>
                <a:ea typeface="Arial"/>
                <a:cs typeface="Arial"/>
                <a:sym typeface="Arial"/>
              </a:defRPr>
            </a:lvl1pPr>
            <a:lvl2pPr indent="-319087" lvl="1" marL="914400" marR="0" rtl="0" algn="l">
              <a:lnSpc>
                <a:spcPct val="100000"/>
              </a:lnSpc>
              <a:spcBef>
                <a:spcPts val="500"/>
              </a:spcBef>
              <a:spcAft>
                <a:spcPts val="0"/>
              </a:spcAft>
              <a:buClr>
                <a:srgbClr val="000000"/>
              </a:buClr>
              <a:buSzPts val="1425"/>
              <a:buFont typeface="Noto Sans Symbols"/>
              <a:buChar char="⚪"/>
              <a:defRPr b="0" i="0" sz="1900" u="none" cap="none" strike="noStrike">
                <a:solidFill>
                  <a:srgbClr val="000000"/>
                </a:solidFill>
                <a:latin typeface="Arial"/>
                <a:ea typeface="Arial"/>
                <a:cs typeface="Arial"/>
                <a:sym typeface="Arial"/>
              </a:defRPr>
            </a:lvl2pPr>
            <a:lvl3pPr indent="-349250" lvl="2" marL="1371600" marR="0" rtl="0" algn="l">
              <a:lnSpc>
                <a:spcPct val="100000"/>
              </a:lnSpc>
              <a:spcBef>
                <a:spcPts val="5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228600" lvl="3" marL="1828800" marR="0" rtl="0" algn="l">
              <a:lnSpc>
                <a:spcPct val="100000"/>
              </a:lnSpc>
              <a:spcBef>
                <a:spcPts val="38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349250" lvl="4" marL="2286000" marR="0" rtl="0" algn="l">
              <a:lnSpc>
                <a:spcPct val="100000"/>
              </a:lnSpc>
              <a:spcBef>
                <a:spcPts val="38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5" showMasterSp="0">
  <p:cSld name="Agenda 1.5">
    <p:spTree>
      <p:nvGrpSpPr>
        <p:cNvPr id="198" name="Shape 198"/>
        <p:cNvGrpSpPr/>
        <p:nvPr/>
      </p:nvGrpSpPr>
      <p:grpSpPr>
        <a:xfrm>
          <a:off x="0" y="0"/>
          <a:ext cx="0" cy="0"/>
          <a:chOff x="0" y="0"/>
          <a:chExt cx="0" cy="0"/>
        </a:xfrm>
      </p:grpSpPr>
      <p:pic>
        <p:nvPicPr>
          <p:cNvPr id="199" name="Google Shape;199;p58"/>
          <p:cNvPicPr preferRelativeResize="0"/>
          <p:nvPr/>
        </p:nvPicPr>
        <p:blipFill rotWithShape="1">
          <a:blip r:embed="rId2">
            <a:alphaModFix/>
          </a:blip>
          <a:srcRect b="0" l="0" r="0" t="0"/>
          <a:stretch/>
        </p:blipFill>
        <p:spPr>
          <a:xfrm>
            <a:off x="0" y="0"/>
            <a:ext cx="12192000" cy="6857999"/>
          </a:xfrm>
          <a:prstGeom prst="rect">
            <a:avLst/>
          </a:prstGeom>
          <a:noFill/>
          <a:ln>
            <a:noFill/>
          </a:ln>
        </p:spPr>
      </p:pic>
      <p:pic>
        <p:nvPicPr>
          <p:cNvPr id="200" name="Google Shape;200;p58"/>
          <p:cNvPicPr preferRelativeResize="0"/>
          <p:nvPr/>
        </p:nvPicPr>
        <p:blipFill rotWithShape="1">
          <a:blip r:embed="rId3">
            <a:alphaModFix/>
          </a:blip>
          <a:srcRect b="0" l="0" r="0" t="0"/>
          <a:stretch/>
        </p:blipFill>
        <p:spPr>
          <a:xfrm>
            <a:off x="368425" y="6464808"/>
            <a:ext cx="365760" cy="291830"/>
          </a:xfrm>
          <a:prstGeom prst="rect">
            <a:avLst/>
          </a:prstGeom>
          <a:noFill/>
          <a:ln>
            <a:noFill/>
          </a:ln>
        </p:spPr>
      </p:pic>
      <p:sp>
        <p:nvSpPr>
          <p:cNvPr id="201" name="Google Shape;201;p58"/>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02" name="Google Shape;202;p58"/>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203" name="Google Shape;203;p58"/>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204" name="Google Shape;204;p58"/>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205" name="Google Shape;205;p58"/>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206" name="Google Shape;206;p58"/>
          <p:cNvCxnSpPr>
            <a:endCxn id="207" idx="0"/>
          </p:cNvCxnSpPr>
          <p:nvPr/>
        </p:nvCxnSpPr>
        <p:spPr>
          <a:xfrm rot="10800000">
            <a:off x="55779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207" name="Google Shape;207;p58"/>
          <p:cNvSpPr/>
          <p:nvPr/>
        </p:nvSpPr>
        <p:spPr>
          <a:xfrm rot="-5400000">
            <a:off x="556353" y="2674974"/>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208" name="Google Shape;208;p58"/>
          <p:cNvCxnSpPr/>
          <p:nvPr/>
        </p:nvCxnSpPr>
        <p:spPr>
          <a:xfrm rot="10800000">
            <a:off x="616655" y="2673528"/>
            <a:ext cx="10957279" cy="0"/>
          </a:xfrm>
          <a:prstGeom prst="straightConnector1">
            <a:avLst/>
          </a:prstGeom>
          <a:noFill/>
          <a:ln cap="flat" cmpd="sng" w="12700">
            <a:solidFill>
              <a:schemeClr val="lt1"/>
            </a:solidFill>
            <a:prstDash val="solid"/>
            <a:round/>
            <a:headEnd len="sm" w="sm" type="none"/>
            <a:tailEnd len="sm" w="sm" type="none"/>
          </a:ln>
        </p:spPr>
      </p:cxnSp>
      <p:sp>
        <p:nvSpPr>
          <p:cNvPr id="209" name="Google Shape;209;p58"/>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10" name="Google Shape;210;p58"/>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1" name="Google Shape;211;p58"/>
          <p:cNvSpPr/>
          <p:nvPr/>
        </p:nvSpPr>
        <p:spPr>
          <a:xfrm flipH="1">
            <a:off x="11619649" y="264975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2" name="Google Shape;212;p58"/>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6" showMasterSp="0">
  <p:cSld name="Agenda 1.6">
    <p:spTree>
      <p:nvGrpSpPr>
        <p:cNvPr id="213" name="Shape 213"/>
        <p:cNvGrpSpPr/>
        <p:nvPr/>
      </p:nvGrpSpPr>
      <p:grpSpPr>
        <a:xfrm>
          <a:off x="0" y="0"/>
          <a:ext cx="0" cy="0"/>
          <a:chOff x="0" y="0"/>
          <a:chExt cx="0" cy="0"/>
        </a:xfrm>
      </p:grpSpPr>
      <p:pic>
        <p:nvPicPr>
          <p:cNvPr id="214" name="Google Shape;214;p59"/>
          <p:cNvPicPr preferRelativeResize="0"/>
          <p:nvPr/>
        </p:nvPicPr>
        <p:blipFill rotWithShape="1">
          <a:blip r:embed="rId2">
            <a:alphaModFix/>
          </a:blip>
          <a:srcRect b="0" l="0" r="0" t="0"/>
          <a:stretch/>
        </p:blipFill>
        <p:spPr>
          <a:xfrm>
            <a:off x="0" y="0"/>
            <a:ext cx="12192000" cy="6857999"/>
          </a:xfrm>
          <a:prstGeom prst="rect">
            <a:avLst/>
          </a:prstGeom>
          <a:noFill/>
          <a:ln>
            <a:noFill/>
          </a:ln>
        </p:spPr>
      </p:pic>
      <p:pic>
        <p:nvPicPr>
          <p:cNvPr id="215" name="Google Shape;215;p59"/>
          <p:cNvPicPr preferRelativeResize="0"/>
          <p:nvPr/>
        </p:nvPicPr>
        <p:blipFill rotWithShape="1">
          <a:blip r:embed="rId3">
            <a:alphaModFix/>
          </a:blip>
          <a:srcRect b="0" l="0" r="0" t="0"/>
          <a:stretch/>
        </p:blipFill>
        <p:spPr>
          <a:xfrm>
            <a:off x="368425" y="6464808"/>
            <a:ext cx="365760" cy="291830"/>
          </a:xfrm>
          <a:prstGeom prst="rect">
            <a:avLst/>
          </a:prstGeom>
          <a:noFill/>
          <a:ln>
            <a:noFill/>
          </a:ln>
        </p:spPr>
      </p:pic>
      <p:sp>
        <p:nvSpPr>
          <p:cNvPr id="216" name="Google Shape;216;p59"/>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17" name="Google Shape;217;p59"/>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218" name="Google Shape;218;p59"/>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219" name="Google Shape;219;p59"/>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220" name="Google Shape;220;p59"/>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221" name="Google Shape;221;p59"/>
          <p:cNvCxnSpPr>
            <a:endCxn id="222" idx="0"/>
          </p:cNvCxnSpPr>
          <p:nvPr/>
        </p:nvCxnSpPr>
        <p:spPr>
          <a:xfrm rot="10800000">
            <a:off x="55779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222" name="Google Shape;222;p59"/>
          <p:cNvSpPr/>
          <p:nvPr/>
        </p:nvSpPr>
        <p:spPr>
          <a:xfrm rot="-5400000">
            <a:off x="556353" y="2674974"/>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223" name="Google Shape;223;p59"/>
          <p:cNvCxnSpPr/>
          <p:nvPr/>
        </p:nvCxnSpPr>
        <p:spPr>
          <a:xfrm rot="10800000">
            <a:off x="616655" y="2673528"/>
            <a:ext cx="10957279" cy="0"/>
          </a:xfrm>
          <a:prstGeom prst="straightConnector1">
            <a:avLst/>
          </a:prstGeom>
          <a:noFill/>
          <a:ln cap="flat" cmpd="sng" w="12700">
            <a:solidFill>
              <a:schemeClr val="lt1"/>
            </a:solidFill>
            <a:prstDash val="solid"/>
            <a:round/>
            <a:headEnd len="sm" w="sm" type="none"/>
            <a:tailEnd len="sm" w="sm" type="none"/>
          </a:ln>
        </p:spPr>
      </p:cxnSp>
      <p:sp>
        <p:nvSpPr>
          <p:cNvPr id="224" name="Google Shape;224;p59"/>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25" name="Google Shape;225;p59"/>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6" name="Google Shape;226;p59"/>
          <p:cNvSpPr/>
          <p:nvPr/>
        </p:nvSpPr>
        <p:spPr>
          <a:xfrm flipH="1">
            <a:off x="11619649" y="264975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7" name="Google Shape;227;p59"/>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ivider 1">
  <p:cSld name="Agenda Divider 1">
    <p:spTree>
      <p:nvGrpSpPr>
        <p:cNvPr id="228" name="Shape 228"/>
        <p:cNvGrpSpPr/>
        <p:nvPr/>
      </p:nvGrpSpPr>
      <p:grpSpPr>
        <a:xfrm>
          <a:off x="0" y="0"/>
          <a:ext cx="0" cy="0"/>
          <a:chOff x="0" y="0"/>
          <a:chExt cx="0" cy="0"/>
        </a:xfrm>
      </p:grpSpPr>
      <p:pic>
        <p:nvPicPr>
          <p:cNvPr id="229" name="Google Shape;229;p60"/>
          <p:cNvPicPr preferRelativeResize="0"/>
          <p:nvPr/>
        </p:nvPicPr>
        <p:blipFill rotWithShape="1">
          <a:blip r:embed="rId2">
            <a:alphaModFix/>
          </a:blip>
          <a:srcRect b="0" l="0" r="0" t="0"/>
          <a:stretch/>
        </p:blipFill>
        <p:spPr>
          <a:xfrm>
            <a:off x="54" y="0"/>
            <a:ext cx="12192000" cy="6857999"/>
          </a:xfrm>
          <a:prstGeom prst="rect">
            <a:avLst/>
          </a:prstGeom>
          <a:noFill/>
          <a:ln>
            <a:noFill/>
          </a:ln>
        </p:spPr>
      </p:pic>
      <p:sp>
        <p:nvSpPr>
          <p:cNvPr id="230" name="Google Shape;230;p60"/>
          <p:cNvSpPr/>
          <p:nvPr/>
        </p:nvSpPr>
        <p:spPr>
          <a:xfrm>
            <a:off x="0" y="6320548"/>
            <a:ext cx="12192000" cy="53745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31" name="Google Shape;231;p60"/>
          <p:cNvCxnSpPr/>
          <p:nvPr/>
        </p:nvCxnSpPr>
        <p:spPr>
          <a:xfrm>
            <a:off x="0" y="6320547"/>
            <a:ext cx="12192000" cy="0"/>
          </a:xfrm>
          <a:prstGeom prst="straightConnector1">
            <a:avLst/>
          </a:prstGeom>
          <a:noFill/>
          <a:ln cap="flat" cmpd="sng" w="12700">
            <a:solidFill>
              <a:srgbClr val="0B3458"/>
            </a:solidFill>
            <a:prstDash val="solid"/>
            <a:round/>
            <a:headEnd len="sm" w="sm" type="none"/>
            <a:tailEnd len="sm" w="sm" type="none"/>
          </a:ln>
        </p:spPr>
      </p:cxnSp>
      <p:sp>
        <p:nvSpPr>
          <p:cNvPr id="232" name="Google Shape;232;p60"/>
          <p:cNvSpPr txBox="1"/>
          <p:nvPr>
            <p:ph idx="1" type="body"/>
          </p:nvPr>
        </p:nvSpPr>
        <p:spPr>
          <a:xfrm>
            <a:off x="764987" y="3030399"/>
            <a:ext cx="8329645" cy="178364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500"/>
              <a:buFont typeface="Arial"/>
              <a:buNone/>
              <a:defRPr b="0" i="0" sz="35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rgbClr val="DDD9C3"/>
              </a:buClr>
              <a:buSzPts val="2800"/>
              <a:buFont typeface="Arial"/>
              <a:buNone/>
              <a:defRPr b="0" i="0" sz="2800" u="none" cap="none" strike="noStrike">
                <a:solidFill>
                  <a:srgbClr val="DDD9C3"/>
                </a:solidFill>
                <a:latin typeface="Arial"/>
                <a:ea typeface="Arial"/>
                <a:cs typeface="Arial"/>
                <a:sym typeface="Arial"/>
              </a:defRPr>
            </a:lvl2pPr>
            <a:lvl3pPr indent="-228600" lvl="2" marL="1371600" marR="0" rtl="0" algn="l">
              <a:lnSpc>
                <a:spcPct val="100000"/>
              </a:lnSpc>
              <a:spcBef>
                <a:spcPts val="480"/>
              </a:spcBef>
              <a:spcAft>
                <a:spcPts val="0"/>
              </a:spcAft>
              <a:buClr>
                <a:srgbClr val="DDD9C3"/>
              </a:buClr>
              <a:buSzPts val="2400"/>
              <a:buFont typeface="Arial"/>
              <a:buNone/>
              <a:defRPr b="0" i="0" sz="2400" u="none" cap="none" strike="noStrike">
                <a:solidFill>
                  <a:srgbClr val="DDD9C3"/>
                </a:solidFill>
                <a:latin typeface="Arial"/>
                <a:ea typeface="Arial"/>
                <a:cs typeface="Arial"/>
                <a:sym typeface="Arial"/>
              </a:defRPr>
            </a:lvl3pPr>
            <a:lvl4pPr indent="-228600" lvl="3" marL="18288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4pPr>
            <a:lvl5pPr indent="-228600" lvl="4" marL="22860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33" name="Google Shape;233;p60"/>
          <p:cNvSpPr txBox="1"/>
          <p:nvPr>
            <p:ph type="title"/>
          </p:nvPr>
        </p:nvSpPr>
        <p:spPr>
          <a:xfrm>
            <a:off x="752850" y="1308848"/>
            <a:ext cx="8341783" cy="170153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3500"/>
              <a:buFont typeface="Arial"/>
              <a:buNone/>
              <a:defRPr b="1" i="0" sz="35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34" name="Google Shape;234;p60"/>
          <p:cNvPicPr preferRelativeResize="0"/>
          <p:nvPr/>
        </p:nvPicPr>
        <p:blipFill rotWithShape="1">
          <a:blip r:embed="rId3">
            <a:alphaModFix/>
          </a:blip>
          <a:srcRect b="0" l="0" r="0" t="0"/>
          <a:stretch/>
        </p:blipFill>
        <p:spPr>
          <a:xfrm>
            <a:off x="365760" y="6464808"/>
            <a:ext cx="390801" cy="312641"/>
          </a:xfrm>
          <a:prstGeom prst="rect">
            <a:avLst/>
          </a:prstGeom>
          <a:noFill/>
          <a:ln>
            <a:noFill/>
          </a:ln>
        </p:spPr>
      </p:pic>
      <p:sp>
        <p:nvSpPr>
          <p:cNvPr id="235" name="Google Shape;235;p60"/>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ivider 3">
  <p:cSld name="Agenda Divider 3">
    <p:spTree>
      <p:nvGrpSpPr>
        <p:cNvPr id="236" name="Shape 236"/>
        <p:cNvGrpSpPr/>
        <p:nvPr/>
      </p:nvGrpSpPr>
      <p:grpSpPr>
        <a:xfrm>
          <a:off x="0" y="0"/>
          <a:ext cx="0" cy="0"/>
          <a:chOff x="0" y="0"/>
          <a:chExt cx="0" cy="0"/>
        </a:xfrm>
      </p:grpSpPr>
      <p:pic>
        <p:nvPicPr>
          <p:cNvPr id="237" name="Google Shape;237;p61"/>
          <p:cNvPicPr preferRelativeResize="0"/>
          <p:nvPr/>
        </p:nvPicPr>
        <p:blipFill rotWithShape="1">
          <a:blip r:embed="rId2">
            <a:alphaModFix/>
          </a:blip>
          <a:srcRect b="0" l="0" r="0" t="0"/>
          <a:stretch/>
        </p:blipFill>
        <p:spPr>
          <a:xfrm>
            <a:off x="0" y="-7257"/>
            <a:ext cx="12192000" cy="6857999"/>
          </a:xfrm>
          <a:prstGeom prst="rect">
            <a:avLst/>
          </a:prstGeom>
          <a:noFill/>
          <a:ln>
            <a:noFill/>
          </a:ln>
        </p:spPr>
      </p:pic>
      <p:sp>
        <p:nvSpPr>
          <p:cNvPr id="238" name="Google Shape;238;p61"/>
          <p:cNvSpPr/>
          <p:nvPr/>
        </p:nvSpPr>
        <p:spPr>
          <a:xfrm>
            <a:off x="0" y="6320548"/>
            <a:ext cx="12192000" cy="53745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39" name="Google Shape;239;p61"/>
          <p:cNvCxnSpPr/>
          <p:nvPr/>
        </p:nvCxnSpPr>
        <p:spPr>
          <a:xfrm>
            <a:off x="0" y="6320547"/>
            <a:ext cx="12192000" cy="0"/>
          </a:xfrm>
          <a:prstGeom prst="straightConnector1">
            <a:avLst/>
          </a:prstGeom>
          <a:noFill/>
          <a:ln cap="flat" cmpd="sng" w="12700">
            <a:solidFill>
              <a:srgbClr val="0B3458"/>
            </a:solidFill>
            <a:prstDash val="solid"/>
            <a:round/>
            <a:headEnd len="sm" w="sm" type="none"/>
            <a:tailEnd len="sm" w="sm" type="none"/>
          </a:ln>
        </p:spPr>
      </p:cxnSp>
      <p:sp>
        <p:nvSpPr>
          <p:cNvPr id="240" name="Google Shape;240;p61"/>
          <p:cNvSpPr txBox="1"/>
          <p:nvPr>
            <p:ph idx="1" type="body"/>
          </p:nvPr>
        </p:nvSpPr>
        <p:spPr>
          <a:xfrm>
            <a:off x="764987" y="3030399"/>
            <a:ext cx="8329645" cy="178364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500"/>
              <a:buFont typeface="Arial"/>
              <a:buNone/>
              <a:defRPr b="0" i="0" sz="35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rgbClr val="DDD9C3"/>
              </a:buClr>
              <a:buSzPts val="2800"/>
              <a:buFont typeface="Arial"/>
              <a:buNone/>
              <a:defRPr b="0" i="0" sz="2800" u="none" cap="none" strike="noStrike">
                <a:solidFill>
                  <a:srgbClr val="DDD9C3"/>
                </a:solidFill>
                <a:latin typeface="Arial"/>
                <a:ea typeface="Arial"/>
                <a:cs typeface="Arial"/>
                <a:sym typeface="Arial"/>
              </a:defRPr>
            </a:lvl2pPr>
            <a:lvl3pPr indent="-228600" lvl="2" marL="1371600" marR="0" rtl="0" algn="l">
              <a:lnSpc>
                <a:spcPct val="100000"/>
              </a:lnSpc>
              <a:spcBef>
                <a:spcPts val="480"/>
              </a:spcBef>
              <a:spcAft>
                <a:spcPts val="0"/>
              </a:spcAft>
              <a:buClr>
                <a:srgbClr val="DDD9C3"/>
              </a:buClr>
              <a:buSzPts val="2400"/>
              <a:buFont typeface="Arial"/>
              <a:buNone/>
              <a:defRPr b="0" i="0" sz="2400" u="none" cap="none" strike="noStrike">
                <a:solidFill>
                  <a:srgbClr val="DDD9C3"/>
                </a:solidFill>
                <a:latin typeface="Arial"/>
                <a:ea typeface="Arial"/>
                <a:cs typeface="Arial"/>
                <a:sym typeface="Arial"/>
              </a:defRPr>
            </a:lvl3pPr>
            <a:lvl4pPr indent="-228600" lvl="3" marL="18288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4pPr>
            <a:lvl5pPr indent="-228600" lvl="4" marL="22860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41" name="Google Shape;241;p61"/>
          <p:cNvSpPr txBox="1"/>
          <p:nvPr>
            <p:ph type="title"/>
          </p:nvPr>
        </p:nvSpPr>
        <p:spPr>
          <a:xfrm>
            <a:off x="752850" y="1308848"/>
            <a:ext cx="8341783" cy="170153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3500"/>
              <a:buFont typeface="Arial"/>
              <a:buNone/>
              <a:defRPr b="1" i="0" sz="35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2" name="Google Shape;242;p61"/>
          <p:cNvPicPr preferRelativeResize="0"/>
          <p:nvPr/>
        </p:nvPicPr>
        <p:blipFill rotWithShape="1">
          <a:blip r:embed="rId3">
            <a:alphaModFix/>
          </a:blip>
          <a:srcRect b="0" l="0" r="0" t="0"/>
          <a:stretch/>
        </p:blipFill>
        <p:spPr>
          <a:xfrm>
            <a:off x="365760" y="6464808"/>
            <a:ext cx="390801" cy="312641"/>
          </a:xfrm>
          <a:prstGeom prst="rect">
            <a:avLst/>
          </a:prstGeom>
          <a:noFill/>
          <a:ln>
            <a:noFill/>
          </a:ln>
        </p:spPr>
      </p:pic>
      <p:sp>
        <p:nvSpPr>
          <p:cNvPr id="243" name="Google Shape;243;p61"/>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1" showMasterSp="0">
  <p:cSld name="Presenters Divider 1.1">
    <p:spTree>
      <p:nvGrpSpPr>
        <p:cNvPr id="244" name="Shape 244"/>
        <p:cNvGrpSpPr/>
        <p:nvPr/>
      </p:nvGrpSpPr>
      <p:grpSpPr>
        <a:xfrm>
          <a:off x="0" y="0"/>
          <a:ext cx="0" cy="0"/>
          <a:chOff x="0" y="0"/>
          <a:chExt cx="0" cy="0"/>
        </a:xfrm>
      </p:grpSpPr>
      <p:pic>
        <p:nvPicPr>
          <p:cNvPr id="245" name="Google Shape;245;p62"/>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246" name="Google Shape;246;p62"/>
          <p:cNvSpPr txBox="1"/>
          <p:nvPr>
            <p:ph type="title"/>
          </p:nvPr>
        </p:nvSpPr>
        <p:spPr>
          <a:xfrm>
            <a:off x="416306" y="42394"/>
            <a:ext cx="10483281"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7" name="Google Shape;247;p62"/>
          <p:cNvPicPr preferRelativeResize="0"/>
          <p:nvPr/>
        </p:nvPicPr>
        <p:blipFill rotWithShape="1">
          <a:blip r:embed="rId3">
            <a:alphaModFix/>
          </a:blip>
          <a:srcRect b="0" l="0" r="0" t="0"/>
          <a:stretch/>
        </p:blipFill>
        <p:spPr>
          <a:xfrm>
            <a:off x="368425" y="6464808"/>
            <a:ext cx="365760" cy="291830"/>
          </a:xfrm>
          <a:prstGeom prst="rect">
            <a:avLst/>
          </a:prstGeom>
          <a:noFill/>
          <a:ln>
            <a:noFill/>
          </a:ln>
        </p:spPr>
      </p:pic>
      <p:sp>
        <p:nvSpPr>
          <p:cNvPr id="248" name="Google Shape;248;p62"/>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49" name="Google Shape;249;p62"/>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50" name="Google Shape;250;p62"/>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251" name="Google Shape;251;p62"/>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252" name="Google Shape;252;p62"/>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53" name="Google Shape;253;p62"/>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254" name="Google Shape;254;p62"/>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255" name="Google Shape;255;p62"/>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56" name="Google Shape;256;p62"/>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257" name="Google Shape;257;p62"/>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258" name="Google Shape;258;p62"/>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259" name="Google Shape;259;p62"/>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0" name="Google Shape;260;p62"/>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1" name="Google Shape;261;p62"/>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2" name="Google Shape;262;p62"/>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3" name="Google Shape;263;p62"/>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264" name="Google Shape;264;p62"/>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5" name="Google Shape;265;p62"/>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2" showMasterSp="0">
  <p:cSld name="Presenters Divider 1.2">
    <p:spTree>
      <p:nvGrpSpPr>
        <p:cNvPr id="266" name="Shape 266"/>
        <p:cNvGrpSpPr/>
        <p:nvPr/>
      </p:nvGrpSpPr>
      <p:grpSpPr>
        <a:xfrm>
          <a:off x="0" y="0"/>
          <a:ext cx="0" cy="0"/>
          <a:chOff x="0" y="0"/>
          <a:chExt cx="0" cy="0"/>
        </a:xfrm>
      </p:grpSpPr>
      <p:pic>
        <p:nvPicPr>
          <p:cNvPr id="267" name="Google Shape;267;p63"/>
          <p:cNvPicPr preferRelativeResize="0"/>
          <p:nvPr/>
        </p:nvPicPr>
        <p:blipFill rotWithShape="1">
          <a:blip r:embed="rId2">
            <a:alphaModFix/>
          </a:blip>
          <a:srcRect b="0" l="0" r="0" t="0"/>
          <a:stretch/>
        </p:blipFill>
        <p:spPr>
          <a:xfrm>
            <a:off x="0" y="-414"/>
            <a:ext cx="12216385" cy="6858000"/>
          </a:xfrm>
          <a:prstGeom prst="rect">
            <a:avLst/>
          </a:prstGeom>
          <a:noFill/>
          <a:ln>
            <a:noFill/>
          </a:ln>
        </p:spPr>
      </p:pic>
      <p:sp>
        <p:nvSpPr>
          <p:cNvPr id="268" name="Google Shape;268;p63"/>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9" name="Google Shape;269;p63"/>
          <p:cNvPicPr preferRelativeResize="0"/>
          <p:nvPr/>
        </p:nvPicPr>
        <p:blipFill rotWithShape="1">
          <a:blip r:embed="rId3">
            <a:alphaModFix/>
          </a:blip>
          <a:srcRect b="0" l="0" r="0" t="0"/>
          <a:stretch/>
        </p:blipFill>
        <p:spPr>
          <a:xfrm>
            <a:off x="368425" y="6464808"/>
            <a:ext cx="365760" cy="291830"/>
          </a:xfrm>
          <a:prstGeom prst="rect">
            <a:avLst/>
          </a:prstGeom>
          <a:noFill/>
          <a:ln>
            <a:noFill/>
          </a:ln>
        </p:spPr>
      </p:pic>
      <p:sp>
        <p:nvSpPr>
          <p:cNvPr id="270" name="Google Shape;270;p63"/>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71" name="Google Shape;271;p63"/>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72" name="Google Shape;272;p63"/>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273" name="Google Shape;273;p63"/>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274" name="Google Shape;274;p63"/>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75" name="Google Shape;275;p63"/>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276" name="Google Shape;276;p63"/>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277" name="Google Shape;277;p63"/>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78" name="Google Shape;278;p63"/>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279" name="Google Shape;279;p63"/>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280" name="Google Shape;280;p63"/>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281" name="Google Shape;281;p63"/>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2" name="Google Shape;282;p63"/>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3" name="Google Shape;283;p63"/>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4" name="Google Shape;284;p63"/>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5" name="Google Shape;285;p63"/>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286" name="Google Shape;286;p63"/>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7" name="Google Shape;287;p63"/>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3" showMasterSp="0">
  <p:cSld name="Presenters Divider 1.3">
    <p:spTree>
      <p:nvGrpSpPr>
        <p:cNvPr id="288" name="Shape 288"/>
        <p:cNvGrpSpPr/>
        <p:nvPr/>
      </p:nvGrpSpPr>
      <p:grpSpPr>
        <a:xfrm>
          <a:off x="0" y="0"/>
          <a:ext cx="0" cy="0"/>
          <a:chOff x="0" y="0"/>
          <a:chExt cx="0" cy="0"/>
        </a:xfrm>
      </p:grpSpPr>
      <p:pic>
        <p:nvPicPr>
          <p:cNvPr id="289" name="Google Shape;289;p64"/>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290" name="Google Shape;290;p64"/>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91" name="Google Shape;291;p64"/>
          <p:cNvPicPr preferRelativeResize="0"/>
          <p:nvPr/>
        </p:nvPicPr>
        <p:blipFill rotWithShape="1">
          <a:blip r:embed="rId3">
            <a:alphaModFix/>
          </a:blip>
          <a:srcRect b="0" l="0" r="0" t="0"/>
          <a:stretch/>
        </p:blipFill>
        <p:spPr>
          <a:xfrm>
            <a:off x="368425" y="6464808"/>
            <a:ext cx="365760" cy="291830"/>
          </a:xfrm>
          <a:prstGeom prst="rect">
            <a:avLst/>
          </a:prstGeom>
          <a:noFill/>
          <a:ln>
            <a:noFill/>
          </a:ln>
        </p:spPr>
      </p:pic>
      <p:sp>
        <p:nvSpPr>
          <p:cNvPr id="292" name="Google Shape;292;p64"/>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93" name="Google Shape;293;p64"/>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94" name="Google Shape;294;p64"/>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295" name="Google Shape;295;p64"/>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296" name="Google Shape;296;p64"/>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97" name="Google Shape;297;p64"/>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298" name="Google Shape;298;p64"/>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299" name="Google Shape;299;p64"/>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00" name="Google Shape;300;p64"/>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301" name="Google Shape;301;p64"/>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02" name="Google Shape;302;p64"/>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03" name="Google Shape;303;p64"/>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4" name="Google Shape;304;p64"/>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5" name="Google Shape;305;p64"/>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6" name="Google Shape;306;p64"/>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7" name="Google Shape;307;p64"/>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08" name="Google Shape;308;p64"/>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9" name="Google Shape;309;p64"/>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4" showMasterSp="0">
  <p:cSld name="Presenters Divider 1.4">
    <p:spTree>
      <p:nvGrpSpPr>
        <p:cNvPr id="310" name="Shape 310"/>
        <p:cNvGrpSpPr/>
        <p:nvPr/>
      </p:nvGrpSpPr>
      <p:grpSpPr>
        <a:xfrm>
          <a:off x="0" y="0"/>
          <a:ext cx="0" cy="0"/>
          <a:chOff x="0" y="0"/>
          <a:chExt cx="0" cy="0"/>
        </a:xfrm>
      </p:grpSpPr>
      <p:pic>
        <p:nvPicPr>
          <p:cNvPr id="311" name="Google Shape;311;p65"/>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312" name="Google Shape;312;p65"/>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13" name="Google Shape;313;p65"/>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314" name="Google Shape;314;p65"/>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15" name="Google Shape;315;p65"/>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16" name="Google Shape;316;p65"/>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317" name="Google Shape;317;p65"/>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318" name="Google Shape;318;p65"/>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19" name="Google Shape;319;p65"/>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320" name="Google Shape;320;p65"/>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321" name="Google Shape;321;p65"/>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22" name="Google Shape;322;p65"/>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323" name="Google Shape;323;p65"/>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24" name="Google Shape;324;p65"/>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25" name="Google Shape;325;p65"/>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6" name="Google Shape;326;p65"/>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7" name="Google Shape;327;p65"/>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8" name="Google Shape;328;p65"/>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9" name="Google Shape;329;p65"/>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30" name="Google Shape;330;p65"/>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31" name="Google Shape;331;p65"/>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5" showMasterSp="0">
  <p:cSld name="Presenters Divider  1.5">
    <p:spTree>
      <p:nvGrpSpPr>
        <p:cNvPr id="332" name="Shape 332"/>
        <p:cNvGrpSpPr/>
        <p:nvPr/>
      </p:nvGrpSpPr>
      <p:grpSpPr>
        <a:xfrm>
          <a:off x="0" y="0"/>
          <a:ext cx="0" cy="0"/>
          <a:chOff x="0" y="0"/>
          <a:chExt cx="0" cy="0"/>
        </a:xfrm>
      </p:grpSpPr>
      <p:pic>
        <p:nvPicPr>
          <p:cNvPr id="333" name="Google Shape;333;p66"/>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334" name="Google Shape;334;p66"/>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35" name="Google Shape;335;p66"/>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336" name="Google Shape;336;p66"/>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37" name="Google Shape;337;p66"/>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38" name="Google Shape;338;p66"/>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339" name="Google Shape;339;p66"/>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340" name="Google Shape;340;p66"/>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41" name="Google Shape;341;p66"/>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342" name="Google Shape;342;p66"/>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343" name="Google Shape;343;p66"/>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44" name="Google Shape;344;p66"/>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345" name="Google Shape;345;p66"/>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46" name="Google Shape;346;p66"/>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47" name="Google Shape;347;p66"/>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8" name="Google Shape;348;p66"/>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9" name="Google Shape;349;p66"/>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0" name="Google Shape;350;p66"/>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1" name="Google Shape;351;p66"/>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52" name="Google Shape;352;p66"/>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3" name="Google Shape;353;p66"/>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6" showMasterSp="0">
  <p:cSld name="Presenters Divider 1.6">
    <p:spTree>
      <p:nvGrpSpPr>
        <p:cNvPr id="354" name="Shape 354"/>
        <p:cNvGrpSpPr/>
        <p:nvPr/>
      </p:nvGrpSpPr>
      <p:grpSpPr>
        <a:xfrm>
          <a:off x="0" y="0"/>
          <a:ext cx="0" cy="0"/>
          <a:chOff x="0" y="0"/>
          <a:chExt cx="0" cy="0"/>
        </a:xfrm>
      </p:grpSpPr>
      <p:pic>
        <p:nvPicPr>
          <p:cNvPr id="355" name="Google Shape;355;p67"/>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356" name="Google Shape;356;p67"/>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7" name="Google Shape;357;p67"/>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358" name="Google Shape;358;p67"/>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59" name="Google Shape;359;p67"/>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60" name="Google Shape;360;p67"/>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361" name="Google Shape;361;p67"/>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362" name="Google Shape;362;p67"/>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63" name="Google Shape;363;p67"/>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364" name="Google Shape;364;p67"/>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365" name="Google Shape;365;p67"/>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66" name="Google Shape;366;p67"/>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367" name="Google Shape;367;p67"/>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68" name="Google Shape;368;p67"/>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69" name="Google Shape;369;p67"/>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0" name="Google Shape;370;p67"/>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1" name="Google Shape;371;p67"/>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2" name="Google Shape;372;p67"/>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3" name="Google Shape;373;p67"/>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74" name="Google Shape;374;p67"/>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5" name="Google Shape;375;p67"/>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ivider 2">
  <p:cSld name="Agenda Divider 2">
    <p:spTree>
      <p:nvGrpSpPr>
        <p:cNvPr id="30" name="Shape 30"/>
        <p:cNvGrpSpPr/>
        <p:nvPr/>
      </p:nvGrpSpPr>
      <p:grpSpPr>
        <a:xfrm>
          <a:off x="0" y="0"/>
          <a:ext cx="0" cy="0"/>
          <a:chOff x="0" y="0"/>
          <a:chExt cx="0" cy="0"/>
        </a:xfrm>
      </p:grpSpPr>
      <p:pic>
        <p:nvPicPr>
          <p:cNvPr id="31" name="Google Shape;31;p41"/>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32" name="Google Shape;32;p41"/>
          <p:cNvSpPr/>
          <p:nvPr/>
        </p:nvSpPr>
        <p:spPr>
          <a:xfrm>
            <a:off x="0" y="6320548"/>
            <a:ext cx="12192000" cy="53745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3" name="Google Shape;33;p41"/>
          <p:cNvCxnSpPr/>
          <p:nvPr/>
        </p:nvCxnSpPr>
        <p:spPr>
          <a:xfrm>
            <a:off x="0" y="6320547"/>
            <a:ext cx="12192000" cy="0"/>
          </a:xfrm>
          <a:prstGeom prst="straightConnector1">
            <a:avLst/>
          </a:prstGeom>
          <a:noFill/>
          <a:ln cap="flat" cmpd="sng" w="12700">
            <a:solidFill>
              <a:srgbClr val="0B3458"/>
            </a:solidFill>
            <a:prstDash val="solid"/>
            <a:round/>
            <a:headEnd len="sm" w="sm" type="none"/>
            <a:tailEnd len="sm" w="sm" type="none"/>
          </a:ln>
        </p:spPr>
      </p:cxnSp>
      <p:sp>
        <p:nvSpPr>
          <p:cNvPr id="34" name="Google Shape;34;p41"/>
          <p:cNvSpPr txBox="1"/>
          <p:nvPr>
            <p:ph idx="1" type="body"/>
          </p:nvPr>
        </p:nvSpPr>
        <p:spPr>
          <a:xfrm>
            <a:off x="764987" y="3030399"/>
            <a:ext cx="8329645" cy="178364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500"/>
              <a:buFont typeface="Arial"/>
              <a:buNone/>
              <a:defRPr b="0" i="0" sz="35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rgbClr val="DDD9C3"/>
              </a:buClr>
              <a:buSzPts val="2800"/>
              <a:buFont typeface="Arial"/>
              <a:buNone/>
              <a:defRPr b="0" i="0" sz="2800" u="none" cap="none" strike="noStrike">
                <a:solidFill>
                  <a:srgbClr val="DDD9C3"/>
                </a:solidFill>
                <a:latin typeface="Arial"/>
                <a:ea typeface="Arial"/>
                <a:cs typeface="Arial"/>
                <a:sym typeface="Arial"/>
              </a:defRPr>
            </a:lvl2pPr>
            <a:lvl3pPr indent="-228600" lvl="2" marL="1371600" marR="0" rtl="0" algn="l">
              <a:lnSpc>
                <a:spcPct val="100000"/>
              </a:lnSpc>
              <a:spcBef>
                <a:spcPts val="480"/>
              </a:spcBef>
              <a:spcAft>
                <a:spcPts val="0"/>
              </a:spcAft>
              <a:buClr>
                <a:srgbClr val="DDD9C3"/>
              </a:buClr>
              <a:buSzPts val="2400"/>
              <a:buFont typeface="Arial"/>
              <a:buNone/>
              <a:defRPr b="0" i="0" sz="2400" u="none" cap="none" strike="noStrike">
                <a:solidFill>
                  <a:srgbClr val="DDD9C3"/>
                </a:solidFill>
                <a:latin typeface="Arial"/>
                <a:ea typeface="Arial"/>
                <a:cs typeface="Arial"/>
                <a:sym typeface="Arial"/>
              </a:defRPr>
            </a:lvl3pPr>
            <a:lvl4pPr indent="-228600" lvl="3" marL="18288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4pPr>
            <a:lvl5pPr indent="-228600" lvl="4" marL="22860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 name="Google Shape;35;p41"/>
          <p:cNvSpPr txBox="1"/>
          <p:nvPr>
            <p:ph type="title"/>
          </p:nvPr>
        </p:nvSpPr>
        <p:spPr>
          <a:xfrm>
            <a:off x="752850" y="1308848"/>
            <a:ext cx="8341783" cy="170153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3500"/>
              <a:buFont typeface="Arial"/>
              <a:buNone/>
              <a:defRPr b="1" i="0" sz="35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6" name="Google Shape;36;p41"/>
          <p:cNvPicPr preferRelativeResize="0"/>
          <p:nvPr/>
        </p:nvPicPr>
        <p:blipFill rotWithShape="1">
          <a:blip r:embed="rId3">
            <a:alphaModFix/>
          </a:blip>
          <a:srcRect b="0" l="0" r="0" t="0"/>
          <a:stretch/>
        </p:blipFill>
        <p:spPr>
          <a:xfrm>
            <a:off x="365760" y="6464808"/>
            <a:ext cx="390801" cy="312641"/>
          </a:xfrm>
          <a:prstGeom prst="rect">
            <a:avLst/>
          </a:prstGeom>
          <a:noFill/>
          <a:ln>
            <a:noFill/>
          </a:ln>
        </p:spPr>
      </p:pic>
      <p:sp>
        <p:nvSpPr>
          <p:cNvPr id="37" name="Google Shape;37;p41"/>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7" showMasterSp="0">
  <p:cSld name="Presenters Divider 1.7">
    <p:spTree>
      <p:nvGrpSpPr>
        <p:cNvPr id="376" name="Shape 376"/>
        <p:cNvGrpSpPr/>
        <p:nvPr/>
      </p:nvGrpSpPr>
      <p:grpSpPr>
        <a:xfrm>
          <a:off x="0" y="0"/>
          <a:ext cx="0" cy="0"/>
          <a:chOff x="0" y="0"/>
          <a:chExt cx="0" cy="0"/>
        </a:xfrm>
      </p:grpSpPr>
      <p:pic>
        <p:nvPicPr>
          <p:cNvPr id="377" name="Google Shape;377;p68"/>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378" name="Google Shape;378;p68"/>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79" name="Google Shape;379;p68"/>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380" name="Google Shape;380;p68"/>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81" name="Google Shape;381;p68"/>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82" name="Google Shape;382;p68"/>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383" name="Google Shape;383;p68"/>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384" name="Google Shape;384;p68"/>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85" name="Google Shape;385;p68"/>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386" name="Google Shape;386;p68"/>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387" name="Google Shape;387;p68"/>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88" name="Google Shape;388;p68"/>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389" name="Google Shape;389;p68"/>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90" name="Google Shape;390;p68"/>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91" name="Google Shape;391;p68"/>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2" name="Google Shape;392;p68"/>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3" name="Google Shape;393;p68"/>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4" name="Google Shape;394;p68"/>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5" name="Google Shape;395;p68"/>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96" name="Google Shape;396;p68"/>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7" name="Google Shape;397;p68"/>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8" showMasterSp="0">
  <p:cSld name="Presenters Divider 1.8">
    <p:spTree>
      <p:nvGrpSpPr>
        <p:cNvPr id="398" name="Shape 398"/>
        <p:cNvGrpSpPr/>
        <p:nvPr/>
      </p:nvGrpSpPr>
      <p:grpSpPr>
        <a:xfrm>
          <a:off x="0" y="0"/>
          <a:ext cx="0" cy="0"/>
          <a:chOff x="0" y="0"/>
          <a:chExt cx="0" cy="0"/>
        </a:xfrm>
      </p:grpSpPr>
      <p:pic>
        <p:nvPicPr>
          <p:cNvPr id="399" name="Google Shape;399;p69"/>
          <p:cNvPicPr preferRelativeResize="0"/>
          <p:nvPr/>
        </p:nvPicPr>
        <p:blipFill rotWithShape="1">
          <a:blip r:embed="rId2">
            <a:alphaModFix/>
          </a:blip>
          <a:srcRect b="0" l="0" r="0" t="0"/>
          <a:stretch/>
        </p:blipFill>
        <p:spPr>
          <a:xfrm>
            <a:off x="0" y="1"/>
            <a:ext cx="12192000" cy="6857999"/>
          </a:xfrm>
          <a:prstGeom prst="rect">
            <a:avLst/>
          </a:prstGeom>
          <a:noFill/>
          <a:ln>
            <a:noFill/>
          </a:ln>
        </p:spPr>
      </p:pic>
      <p:sp>
        <p:nvSpPr>
          <p:cNvPr id="400" name="Google Shape;400;p69"/>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01" name="Google Shape;401;p69"/>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402" name="Google Shape;402;p69"/>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03" name="Google Shape;403;p69"/>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04" name="Google Shape;404;p69"/>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405" name="Google Shape;405;p69"/>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406" name="Google Shape;406;p69"/>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07" name="Google Shape;407;p69"/>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408" name="Google Shape;408;p69"/>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409" name="Google Shape;409;p69"/>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10" name="Google Shape;410;p69"/>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411" name="Google Shape;411;p69"/>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412" name="Google Shape;412;p69"/>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413" name="Google Shape;413;p69"/>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14" name="Google Shape;414;p69"/>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15" name="Google Shape;415;p69"/>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16" name="Google Shape;416;p69"/>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17" name="Google Shape;417;p69"/>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418" name="Google Shape;418;p69"/>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19" name="Google Shape;419;p69"/>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1" showMasterSp="0">
  <p:cSld name="Presenters Divider 2.1">
    <p:spTree>
      <p:nvGrpSpPr>
        <p:cNvPr id="420" name="Shape 420"/>
        <p:cNvGrpSpPr/>
        <p:nvPr/>
      </p:nvGrpSpPr>
      <p:grpSpPr>
        <a:xfrm>
          <a:off x="0" y="0"/>
          <a:ext cx="0" cy="0"/>
          <a:chOff x="0" y="0"/>
          <a:chExt cx="0" cy="0"/>
        </a:xfrm>
      </p:grpSpPr>
      <p:pic>
        <p:nvPicPr>
          <p:cNvPr id="421" name="Google Shape;421;p70"/>
          <p:cNvPicPr preferRelativeResize="0"/>
          <p:nvPr/>
        </p:nvPicPr>
        <p:blipFill rotWithShape="1">
          <a:blip r:embed="rId2">
            <a:alphaModFix/>
          </a:blip>
          <a:srcRect b="0" l="0" r="0" t="0"/>
          <a:stretch/>
        </p:blipFill>
        <p:spPr>
          <a:xfrm>
            <a:off x="0" y="1"/>
            <a:ext cx="12192000" cy="6857999"/>
          </a:xfrm>
          <a:prstGeom prst="rect">
            <a:avLst/>
          </a:prstGeom>
          <a:noFill/>
          <a:ln>
            <a:noFill/>
          </a:ln>
        </p:spPr>
      </p:pic>
      <p:sp>
        <p:nvSpPr>
          <p:cNvPr id="422" name="Google Shape;422;p70"/>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23" name="Google Shape;423;p70"/>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424" name="Google Shape;424;p70"/>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425" name="Google Shape;425;p70"/>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426" name="Google Shape;426;p70"/>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27" name="Google Shape;427;p70"/>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28" name="Google Shape;428;p70"/>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29" name="Google Shape;429;p70"/>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0" name="Google Shape;430;p70"/>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31" name="Google Shape;431;p70"/>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432" name="Google Shape;432;p70"/>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3" name="Google Shape;433;p70"/>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434" name="Google Shape;434;p70"/>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435" name="Google Shape;435;p70"/>
          <p:cNvSpPr txBox="1"/>
          <p:nvPr/>
        </p:nvSpPr>
        <p:spPr>
          <a:xfrm>
            <a:off x="1149013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cxnSp>
        <p:nvCxnSpPr>
          <p:cNvPr id="436" name="Google Shape;436;p70"/>
          <p:cNvCxnSpPr>
            <a:endCxn id="422" idx="0"/>
          </p:cNvCxnSpPr>
          <p:nvPr/>
        </p:nvCxnSpPr>
        <p:spPr>
          <a:xfrm rot="10800000">
            <a:off x="557799" y="1936549"/>
            <a:ext cx="0" cy="4342200"/>
          </a:xfrm>
          <a:prstGeom prst="straightConnector1">
            <a:avLst/>
          </a:prstGeom>
          <a:noFill/>
          <a:ln cap="flat" cmpd="sng" w="12700">
            <a:solidFill>
              <a:schemeClr val="lt1"/>
            </a:solidFill>
            <a:prstDash val="solid"/>
            <a:round/>
            <a:headEnd len="sm" w="sm" type="none"/>
            <a:tailEnd len="sm" w="sm" type="none"/>
          </a:ln>
        </p:spPr>
      </p:cxnSp>
      <p:cxnSp>
        <p:nvCxnSpPr>
          <p:cNvPr id="437" name="Google Shape;437;p70"/>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438" name="Google Shape;438;p70"/>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439" name="Google Shape;439;p70"/>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440" name="Google Shape;440;p70"/>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41" name="Google Shape;441;p70"/>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42" name="Google Shape;442;p70"/>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2" showMasterSp="0">
  <p:cSld name="Presenters Divider 2.2">
    <p:spTree>
      <p:nvGrpSpPr>
        <p:cNvPr id="443" name="Shape 443"/>
        <p:cNvGrpSpPr/>
        <p:nvPr/>
      </p:nvGrpSpPr>
      <p:grpSpPr>
        <a:xfrm>
          <a:off x="0" y="0"/>
          <a:ext cx="0" cy="0"/>
          <a:chOff x="0" y="0"/>
          <a:chExt cx="0" cy="0"/>
        </a:xfrm>
      </p:grpSpPr>
      <p:pic>
        <p:nvPicPr>
          <p:cNvPr id="444" name="Google Shape;444;p71"/>
          <p:cNvPicPr preferRelativeResize="0"/>
          <p:nvPr/>
        </p:nvPicPr>
        <p:blipFill rotWithShape="1">
          <a:blip r:embed="rId2">
            <a:alphaModFix/>
          </a:blip>
          <a:srcRect b="0" l="0" r="0" t="0"/>
          <a:stretch/>
        </p:blipFill>
        <p:spPr>
          <a:xfrm>
            <a:off x="0" y="-413"/>
            <a:ext cx="12216385" cy="6858000"/>
          </a:xfrm>
          <a:prstGeom prst="rect">
            <a:avLst/>
          </a:prstGeom>
          <a:noFill/>
          <a:ln>
            <a:noFill/>
          </a:ln>
        </p:spPr>
      </p:pic>
      <p:sp>
        <p:nvSpPr>
          <p:cNvPr id="445" name="Google Shape;445;p71"/>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6" name="Google Shape;446;p71"/>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447" name="Google Shape;447;p71"/>
          <p:cNvSpPr txBox="1"/>
          <p:nvPr/>
        </p:nvSpPr>
        <p:spPr>
          <a:xfrm>
            <a:off x="11490366"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48" name="Google Shape;448;p71"/>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49" name="Google Shape;449;p71"/>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450" name="Google Shape;450;p71"/>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451" name="Google Shape;451;p71"/>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452" name="Google Shape;452;p71"/>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53" name="Google Shape;453;p71"/>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54" name="Google Shape;454;p71"/>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55" name="Google Shape;455;p71"/>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56" name="Google Shape;456;p71"/>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457" name="Google Shape;457;p71"/>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58" name="Google Shape;458;p71"/>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459" name="Google Shape;459;p71"/>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460" name="Google Shape;460;p71"/>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461" name="Google Shape;461;p71"/>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462" name="Google Shape;462;p71"/>
          <p:cNvCxnSpPr/>
          <p:nvPr/>
        </p:nvCxnSpPr>
        <p:spPr>
          <a:xfrm rot="10800000">
            <a:off x="557799" y="1936549"/>
            <a:ext cx="0" cy="4342271"/>
          </a:xfrm>
          <a:prstGeom prst="straightConnector1">
            <a:avLst/>
          </a:prstGeom>
          <a:noFill/>
          <a:ln cap="flat" cmpd="sng" w="12700">
            <a:solidFill>
              <a:schemeClr val="lt1"/>
            </a:solidFill>
            <a:prstDash val="solid"/>
            <a:round/>
            <a:headEnd len="sm" w="sm" type="none"/>
            <a:tailEnd len="sm" w="sm" type="none"/>
          </a:ln>
        </p:spPr>
      </p:cxnSp>
      <p:sp>
        <p:nvSpPr>
          <p:cNvPr id="463" name="Google Shape;463;p71"/>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64" name="Google Shape;464;p71"/>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65" name="Google Shape;465;p71"/>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3" showMasterSp="0">
  <p:cSld name="Presenters Divider 2.3">
    <p:spTree>
      <p:nvGrpSpPr>
        <p:cNvPr id="466" name="Shape 466"/>
        <p:cNvGrpSpPr/>
        <p:nvPr/>
      </p:nvGrpSpPr>
      <p:grpSpPr>
        <a:xfrm>
          <a:off x="0" y="0"/>
          <a:ext cx="0" cy="0"/>
          <a:chOff x="0" y="0"/>
          <a:chExt cx="0" cy="0"/>
        </a:xfrm>
      </p:grpSpPr>
      <p:pic>
        <p:nvPicPr>
          <p:cNvPr id="467" name="Google Shape;467;p72"/>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468" name="Google Shape;468;p72"/>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69" name="Google Shape;469;p72"/>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470" name="Google Shape;470;p72"/>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71" name="Google Shape;471;p72"/>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72" name="Google Shape;472;p72"/>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473" name="Google Shape;473;p72"/>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474" name="Google Shape;474;p72"/>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475" name="Google Shape;475;p72"/>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76" name="Google Shape;476;p72"/>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77" name="Google Shape;477;p72"/>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78" name="Google Shape;478;p72"/>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79" name="Google Shape;479;p72"/>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480" name="Google Shape;480;p72"/>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81" name="Google Shape;481;p72"/>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482" name="Google Shape;482;p72"/>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483" name="Google Shape;483;p72"/>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484" name="Google Shape;484;p72"/>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485" name="Google Shape;485;p72"/>
          <p:cNvCxnSpPr/>
          <p:nvPr/>
        </p:nvCxnSpPr>
        <p:spPr>
          <a:xfrm rot="10800000">
            <a:off x="557799" y="1936549"/>
            <a:ext cx="0" cy="4342271"/>
          </a:xfrm>
          <a:prstGeom prst="straightConnector1">
            <a:avLst/>
          </a:prstGeom>
          <a:noFill/>
          <a:ln cap="flat" cmpd="sng" w="12700">
            <a:solidFill>
              <a:schemeClr val="lt1"/>
            </a:solidFill>
            <a:prstDash val="solid"/>
            <a:round/>
            <a:headEnd len="sm" w="sm" type="none"/>
            <a:tailEnd len="sm" w="sm" type="none"/>
          </a:ln>
        </p:spPr>
      </p:cxnSp>
      <p:sp>
        <p:nvSpPr>
          <p:cNvPr id="486" name="Google Shape;486;p72"/>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7" name="Google Shape;487;p72"/>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8" name="Google Shape;488;p72"/>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4" showMasterSp="0">
  <p:cSld name="Presenters Divider 2.4">
    <p:spTree>
      <p:nvGrpSpPr>
        <p:cNvPr id="489" name="Shape 489"/>
        <p:cNvGrpSpPr/>
        <p:nvPr/>
      </p:nvGrpSpPr>
      <p:grpSpPr>
        <a:xfrm>
          <a:off x="0" y="0"/>
          <a:ext cx="0" cy="0"/>
          <a:chOff x="0" y="0"/>
          <a:chExt cx="0" cy="0"/>
        </a:xfrm>
      </p:grpSpPr>
      <p:pic>
        <p:nvPicPr>
          <p:cNvPr id="490" name="Google Shape;490;p73"/>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491" name="Google Shape;491;p73"/>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92" name="Google Shape;492;p73"/>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493" name="Google Shape;493;p73"/>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94" name="Google Shape;494;p73"/>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95" name="Google Shape;495;p73"/>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496" name="Google Shape;496;p73"/>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497" name="Google Shape;497;p73"/>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498" name="Google Shape;498;p73"/>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99" name="Google Shape;499;p73"/>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00" name="Google Shape;500;p73"/>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01" name="Google Shape;501;p73"/>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02" name="Google Shape;502;p73"/>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503" name="Google Shape;503;p73"/>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04" name="Google Shape;504;p73"/>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505" name="Google Shape;505;p73"/>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06" name="Google Shape;506;p73"/>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507" name="Google Shape;507;p73"/>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08" name="Google Shape;508;p73"/>
          <p:cNvCxnSpPr/>
          <p:nvPr/>
        </p:nvCxnSpPr>
        <p:spPr>
          <a:xfrm rot="10800000">
            <a:off x="557799" y="1936549"/>
            <a:ext cx="0" cy="4342271"/>
          </a:xfrm>
          <a:prstGeom prst="straightConnector1">
            <a:avLst/>
          </a:prstGeom>
          <a:noFill/>
          <a:ln cap="flat" cmpd="sng" w="12700">
            <a:solidFill>
              <a:schemeClr val="lt1"/>
            </a:solidFill>
            <a:prstDash val="solid"/>
            <a:round/>
            <a:headEnd len="sm" w="sm" type="none"/>
            <a:tailEnd len="sm" w="sm" type="none"/>
          </a:ln>
        </p:spPr>
      </p:cxnSp>
      <p:sp>
        <p:nvSpPr>
          <p:cNvPr id="509" name="Google Shape;509;p73"/>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10" name="Google Shape;510;p73"/>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11" name="Google Shape;511;p73"/>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5" showMasterSp="0">
  <p:cSld name="Presenters Divider 2.5">
    <p:spTree>
      <p:nvGrpSpPr>
        <p:cNvPr id="512" name="Shape 512"/>
        <p:cNvGrpSpPr/>
        <p:nvPr/>
      </p:nvGrpSpPr>
      <p:grpSpPr>
        <a:xfrm>
          <a:off x="0" y="0"/>
          <a:ext cx="0" cy="0"/>
          <a:chOff x="0" y="0"/>
          <a:chExt cx="0" cy="0"/>
        </a:xfrm>
      </p:grpSpPr>
      <p:pic>
        <p:nvPicPr>
          <p:cNvPr id="513" name="Google Shape;513;p74"/>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514" name="Google Shape;514;p74"/>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15" name="Google Shape;515;p74"/>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516" name="Google Shape;516;p74"/>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17" name="Google Shape;517;p74"/>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518" name="Google Shape;518;p74"/>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519" name="Google Shape;519;p74"/>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520" name="Google Shape;520;p74"/>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521" name="Google Shape;521;p74"/>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2" name="Google Shape;522;p74"/>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3" name="Google Shape;523;p74"/>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4" name="Google Shape;524;p74"/>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5" name="Google Shape;525;p74"/>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526" name="Google Shape;526;p74"/>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7" name="Google Shape;527;p74"/>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528" name="Google Shape;528;p74"/>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29" name="Google Shape;529;p74"/>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530" name="Google Shape;530;p74"/>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31" name="Google Shape;531;p74"/>
          <p:cNvCxnSpPr/>
          <p:nvPr/>
        </p:nvCxnSpPr>
        <p:spPr>
          <a:xfrm rot="10800000">
            <a:off x="557799" y="1936549"/>
            <a:ext cx="0" cy="4342271"/>
          </a:xfrm>
          <a:prstGeom prst="straightConnector1">
            <a:avLst/>
          </a:prstGeom>
          <a:noFill/>
          <a:ln cap="flat" cmpd="sng" w="12700">
            <a:solidFill>
              <a:schemeClr val="lt1"/>
            </a:solidFill>
            <a:prstDash val="solid"/>
            <a:round/>
            <a:headEnd len="sm" w="sm" type="none"/>
            <a:tailEnd len="sm" w="sm" type="none"/>
          </a:ln>
        </p:spPr>
      </p:cxnSp>
      <p:sp>
        <p:nvSpPr>
          <p:cNvPr id="532" name="Google Shape;532;p74"/>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33" name="Google Shape;533;p74"/>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34" name="Google Shape;534;p74"/>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6" showMasterSp="0">
  <p:cSld name="Presenters Divider 2.6">
    <p:spTree>
      <p:nvGrpSpPr>
        <p:cNvPr id="535" name="Shape 535"/>
        <p:cNvGrpSpPr/>
        <p:nvPr/>
      </p:nvGrpSpPr>
      <p:grpSpPr>
        <a:xfrm>
          <a:off x="0" y="0"/>
          <a:ext cx="0" cy="0"/>
          <a:chOff x="0" y="0"/>
          <a:chExt cx="0" cy="0"/>
        </a:xfrm>
      </p:grpSpPr>
      <p:pic>
        <p:nvPicPr>
          <p:cNvPr id="536" name="Google Shape;536;p75"/>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537" name="Google Shape;537;p75"/>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8" name="Google Shape;538;p75"/>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539" name="Google Shape;539;p75"/>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40" name="Google Shape;540;p75"/>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541" name="Google Shape;541;p75"/>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542" name="Google Shape;542;p75"/>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543" name="Google Shape;543;p75"/>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544" name="Google Shape;544;p75"/>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5" name="Google Shape;545;p75"/>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6" name="Google Shape;546;p75"/>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7" name="Google Shape;547;p75"/>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8" name="Google Shape;548;p75"/>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549" name="Google Shape;549;p75"/>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50" name="Google Shape;550;p75"/>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551" name="Google Shape;551;p75"/>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52" name="Google Shape;552;p75"/>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553" name="Google Shape;553;p75"/>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54" name="Google Shape;554;p75"/>
          <p:cNvCxnSpPr/>
          <p:nvPr/>
        </p:nvCxnSpPr>
        <p:spPr>
          <a:xfrm rot="10800000">
            <a:off x="557799" y="1936549"/>
            <a:ext cx="0" cy="4342271"/>
          </a:xfrm>
          <a:prstGeom prst="straightConnector1">
            <a:avLst/>
          </a:prstGeom>
          <a:noFill/>
          <a:ln cap="flat" cmpd="sng" w="12700">
            <a:solidFill>
              <a:schemeClr val="lt1"/>
            </a:solidFill>
            <a:prstDash val="solid"/>
            <a:round/>
            <a:headEnd len="sm" w="sm" type="none"/>
            <a:tailEnd len="sm" w="sm" type="none"/>
          </a:ln>
        </p:spPr>
      </p:cxnSp>
      <p:sp>
        <p:nvSpPr>
          <p:cNvPr id="555" name="Google Shape;555;p75"/>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56" name="Google Shape;556;p75"/>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57" name="Google Shape;557;p75"/>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7" showMasterSp="0">
  <p:cSld name="Presenters Divider 2.7">
    <p:spTree>
      <p:nvGrpSpPr>
        <p:cNvPr id="558" name="Shape 558"/>
        <p:cNvGrpSpPr/>
        <p:nvPr/>
      </p:nvGrpSpPr>
      <p:grpSpPr>
        <a:xfrm>
          <a:off x="0" y="0"/>
          <a:ext cx="0" cy="0"/>
          <a:chOff x="0" y="0"/>
          <a:chExt cx="0" cy="0"/>
        </a:xfrm>
      </p:grpSpPr>
      <p:pic>
        <p:nvPicPr>
          <p:cNvPr id="559" name="Google Shape;559;p76"/>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560" name="Google Shape;560;p76"/>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61" name="Google Shape;561;p76"/>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562" name="Google Shape;562;p76"/>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63" name="Google Shape;563;p76"/>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564" name="Google Shape;564;p76"/>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565" name="Google Shape;565;p76"/>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566" name="Google Shape;566;p76"/>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567" name="Google Shape;567;p76"/>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68" name="Google Shape;568;p76"/>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69" name="Google Shape;569;p76"/>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0" name="Google Shape;570;p76"/>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1" name="Google Shape;571;p76"/>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572" name="Google Shape;572;p76"/>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3" name="Google Shape;573;p76"/>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574" name="Google Shape;574;p76"/>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75" name="Google Shape;575;p76"/>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576" name="Google Shape;576;p76"/>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77" name="Google Shape;577;p76"/>
          <p:cNvCxnSpPr/>
          <p:nvPr/>
        </p:nvCxnSpPr>
        <p:spPr>
          <a:xfrm rot="10800000">
            <a:off x="557799" y="1936549"/>
            <a:ext cx="0" cy="4342271"/>
          </a:xfrm>
          <a:prstGeom prst="straightConnector1">
            <a:avLst/>
          </a:prstGeom>
          <a:noFill/>
          <a:ln cap="flat" cmpd="sng" w="12700">
            <a:solidFill>
              <a:schemeClr val="lt1"/>
            </a:solidFill>
            <a:prstDash val="solid"/>
            <a:round/>
            <a:headEnd len="sm" w="sm" type="none"/>
            <a:tailEnd len="sm" w="sm" type="none"/>
          </a:ln>
        </p:spPr>
      </p:cxnSp>
      <p:sp>
        <p:nvSpPr>
          <p:cNvPr id="578" name="Google Shape;578;p76"/>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79" name="Google Shape;579;p76"/>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80" name="Google Shape;580;p76"/>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8" showMasterSp="0">
  <p:cSld name="Presenters Divider 2.8">
    <p:spTree>
      <p:nvGrpSpPr>
        <p:cNvPr id="581" name="Shape 581"/>
        <p:cNvGrpSpPr/>
        <p:nvPr/>
      </p:nvGrpSpPr>
      <p:grpSpPr>
        <a:xfrm>
          <a:off x="0" y="0"/>
          <a:ext cx="0" cy="0"/>
          <a:chOff x="0" y="0"/>
          <a:chExt cx="0" cy="0"/>
        </a:xfrm>
      </p:grpSpPr>
      <p:pic>
        <p:nvPicPr>
          <p:cNvPr id="582" name="Google Shape;582;p77"/>
          <p:cNvPicPr preferRelativeResize="0"/>
          <p:nvPr/>
        </p:nvPicPr>
        <p:blipFill rotWithShape="1">
          <a:blip r:embed="rId2">
            <a:alphaModFix/>
          </a:blip>
          <a:srcRect b="0" l="0" r="0" t="0"/>
          <a:stretch/>
        </p:blipFill>
        <p:spPr>
          <a:xfrm>
            <a:off x="-3" y="-1"/>
            <a:ext cx="12192000" cy="6857999"/>
          </a:xfrm>
          <a:prstGeom prst="rect">
            <a:avLst/>
          </a:prstGeom>
          <a:noFill/>
          <a:ln>
            <a:noFill/>
          </a:ln>
        </p:spPr>
      </p:pic>
      <p:sp>
        <p:nvSpPr>
          <p:cNvPr id="583" name="Google Shape;583;p77"/>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84" name="Google Shape;584;p77"/>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585" name="Google Shape;585;p77"/>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86" name="Google Shape;586;p77"/>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587" name="Google Shape;587;p77"/>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588" name="Google Shape;588;p77"/>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589" name="Google Shape;589;p77"/>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590" name="Google Shape;590;p77"/>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91" name="Google Shape;591;p77"/>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92" name="Google Shape;592;p77"/>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93" name="Google Shape;593;p77"/>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94" name="Google Shape;594;p77"/>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595" name="Google Shape;595;p77"/>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96" name="Google Shape;596;p77"/>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597" name="Google Shape;597;p77"/>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98" name="Google Shape;598;p77"/>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599" name="Google Shape;599;p77"/>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600" name="Google Shape;600;p77"/>
          <p:cNvCxnSpPr/>
          <p:nvPr/>
        </p:nvCxnSpPr>
        <p:spPr>
          <a:xfrm rot="10800000">
            <a:off x="557799" y="1936549"/>
            <a:ext cx="0" cy="4342271"/>
          </a:xfrm>
          <a:prstGeom prst="straightConnector1">
            <a:avLst/>
          </a:prstGeom>
          <a:noFill/>
          <a:ln cap="flat" cmpd="sng" w="12700">
            <a:solidFill>
              <a:schemeClr val="lt1"/>
            </a:solidFill>
            <a:prstDash val="solid"/>
            <a:round/>
            <a:headEnd len="sm" w="sm" type="none"/>
            <a:tailEnd len="sm" w="sm" type="none"/>
          </a:ln>
        </p:spPr>
      </p:cxnSp>
      <p:sp>
        <p:nvSpPr>
          <p:cNvPr id="601" name="Google Shape;601;p77"/>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02" name="Google Shape;602;p77"/>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03" name="Google Shape;603;p77"/>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Background 2">
  <p:cSld name="Alternate Background 2">
    <p:spTree>
      <p:nvGrpSpPr>
        <p:cNvPr id="38" name="Shape 38"/>
        <p:cNvGrpSpPr/>
        <p:nvPr/>
      </p:nvGrpSpPr>
      <p:grpSpPr>
        <a:xfrm>
          <a:off x="0" y="0"/>
          <a:ext cx="0" cy="0"/>
          <a:chOff x="0" y="0"/>
          <a:chExt cx="0" cy="0"/>
        </a:xfrm>
      </p:grpSpPr>
      <p:pic>
        <p:nvPicPr>
          <p:cNvPr id="39" name="Google Shape;39;p42"/>
          <p:cNvPicPr preferRelativeResize="0"/>
          <p:nvPr/>
        </p:nvPicPr>
        <p:blipFill rotWithShape="1">
          <a:blip r:embed="rId2">
            <a:alphaModFix/>
          </a:blip>
          <a:srcRect b="7824" l="0" r="0" t="8972"/>
          <a:stretch/>
        </p:blipFill>
        <p:spPr>
          <a:xfrm>
            <a:off x="0" y="654425"/>
            <a:ext cx="12192000" cy="5620869"/>
          </a:xfrm>
          <a:prstGeom prst="rect">
            <a:avLst/>
          </a:prstGeom>
          <a:noFill/>
          <a:ln>
            <a:noFill/>
          </a:ln>
        </p:spPr>
      </p:pic>
      <p:sp>
        <p:nvSpPr>
          <p:cNvPr id="40" name="Google Shape;40;p42"/>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1" showMasterSp="0">
  <p:cSld name="Presenters Divider 3.1">
    <p:spTree>
      <p:nvGrpSpPr>
        <p:cNvPr id="604" name="Shape 604"/>
        <p:cNvGrpSpPr/>
        <p:nvPr/>
      </p:nvGrpSpPr>
      <p:grpSpPr>
        <a:xfrm>
          <a:off x="0" y="0"/>
          <a:ext cx="0" cy="0"/>
          <a:chOff x="0" y="0"/>
          <a:chExt cx="0" cy="0"/>
        </a:xfrm>
      </p:grpSpPr>
      <p:pic>
        <p:nvPicPr>
          <p:cNvPr id="605" name="Google Shape;605;p78"/>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606" name="Google Shape;606;p78"/>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07" name="Google Shape;607;p78"/>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8" name="Google Shape;608;p78"/>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9" name="Google Shape;609;p78"/>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10" name="Google Shape;610;p78"/>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11" name="Google Shape;611;p78"/>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12" name="Google Shape;612;p78"/>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613" name="Google Shape;613;p78"/>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614" name="Google Shape;614;p78"/>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15" name="Google Shape;615;p78"/>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16" name="Google Shape;616;p78"/>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617" name="Google Shape;617;p78"/>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618" name="Google Shape;618;p78"/>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19" name="Google Shape;619;p78"/>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620" name="Google Shape;620;p78"/>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621" name="Google Shape;621;p78"/>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22" name="Google Shape;622;p78"/>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2" showMasterSp="0">
  <p:cSld name="Presenters Divider 3.2">
    <p:spTree>
      <p:nvGrpSpPr>
        <p:cNvPr id="623" name="Shape 623"/>
        <p:cNvGrpSpPr/>
        <p:nvPr/>
      </p:nvGrpSpPr>
      <p:grpSpPr>
        <a:xfrm>
          <a:off x="0" y="0"/>
          <a:ext cx="0" cy="0"/>
          <a:chOff x="0" y="0"/>
          <a:chExt cx="0" cy="0"/>
        </a:xfrm>
      </p:grpSpPr>
      <p:pic>
        <p:nvPicPr>
          <p:cNvPr id="624" name="Google Shape;624;p79"/>
          <p:cNvPicPr preferRelativeResize="0"/>
          <p:nvPr/>
        </p:nvPicPr>
        <p:blipFill rotWithShape="1">
          <a:blip r:embed="rId2">
            <a:alphaModFix/>
          </a:blip>
          <a:srcRect b="0" l="0" r="0" t="0"/>
          <a:stretch/>
        </p:blipFill>
        <p:spPr>
          <a:xfrm>
            <a:off x="0" y="-414"/>
            <a:ext cx="12216385" cy="6858000"/>
          </a:xfrm>
          <a:prstGeom prst="rect">
            <a:avLst/>
          </a:prstGeom>
          <a:noFill/>
          <a:ln>
            <a:noFill/>
          </a:ln>
        </p:spPr>
      </p:pic>
      <p:sp>
        <p:nvSpPr>
          <p:cNvPr id="625" name="Google Shape;625;p79"/>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26" name="Google Shape;626;p79"/>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627" name="Google Shape;627;p79"/>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28" name="Google Shape;628;p79"/>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9" name="Google Shape;629;p79"/>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0" name="Google Shape;630;p79"/>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1" name="Google Shape;631;p79"/>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2" name="Google Shape;632;p79"/>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3" name="Google Shape;633;p79"/>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4" name="Google Shape;634;p79"/>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35" name="Google Shape;635;p79"/>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636" name="Google Shape;636;p79"/>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637" name="Google Shape;637;p79"/>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38" name="Google Shape;638;p79"/>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639" name="Google Shape;639;p79"/>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640" name="Google Shape;640;p79"/>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41" name="Google Shape;641;p79"/>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3" showMasterSp="0">
  <p:cSld name="Presenters Divider 3.3">
    <p:spTree>
      <p:nvGrpSpPr>
        <p:cNvPr id="642" name="Shape 642"/>
        <p:cNvGrpSpPr/>
        <p:nvPr/>
      </p:nvGrpSpPr>
      <p:grpSpPr>
        <a:xfrm>
          <a:off x="0" y="0"/>
          <a:ext cx="0" cy="0"/>
          <a:chOff x="0" y="0"/>
          <a:chExt cx="0" cy="0"/>
        </a:xfrm>
      </p:grpSpPr>
      <p:pic>
        <p:nvPicPr>
          <p:cNvPr id="643" name="Google Shape;643;p80"/>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644" name="Google Shape;644;p80"/>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45" name="Google Shape;645;p80"/>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646" name="Google Shape;646;p80"/>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47" name="Google Shape;647;p80"/>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8" name="Google Shape;648;p80"/>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9" name="Google Shape;649;p80"/>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50" name="Google Shape;650;p80"/>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51" name="Google Shape;651;p80"/>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52" name="Google Shape;652;p80"/>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53" name="Google Shape;653;p80"/>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54" name="Google Shape;654;p80"/>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655" name="Google Shape;655;p80"/>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656" name="Google Shape;656;p80"/>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57" name="Google Shape;657;p80"/>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658" name="Google Shape;658;p80"/>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659" name="Google Shape;659;p80"/>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60" name="Google Shape;660;p80"/>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4" showMasterSp="0">
  <p:cSld name="Presenters Divider 3.4">
    <p:spTree>
      <p:nvGrpSpPr>
        <p:cNvPr id="661" name="Shape 661"/>
        <p:cNvGrpSpPr/>
        <p:nvPr/>
      </p:nvGrpSpPr>
      <p:grpSpPr>
        <a:xfrm>
          <a:off x="0" y="0"/>
          <a:ext cx="0" cy="0"/>
          <a:chOff x="0" y="0"/>
          <a:chExt cx="0" cy="0"/>
        </a:xfrm>
      </p:grpSpPr>
      <p:pic>
        <p:nvPicPr>
          <p:cNvPr id="662" name="Google Shape;662;p81"/>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663" name="Google Shape;663;p81"/>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64" name="Google Shape;664;p81"/>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665" name="Google Shape;665;p81"/>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66" name="Google Shape;666;p81"/>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67" name="Google Shape;667;p81"/>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68" name="Google Shape;668;p81"/>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69" name="Google Shape;669;p81"/>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70" name="Google Shape;670;p81"/>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71" name="Google Shape;671;p81"/>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72" name="Google Shape;672;p81"/>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73" name="Google Shape;673;p81"/>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674" name="Google Shape;674;p81"/>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675" name="Google Shape;675;p81"/>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76" name="Google Shape;676;p81"/>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677" name="Google Shape;677;p81"/>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678" name="Google Shape;678;p81"/>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79" name="Google Shape;679;p81"/>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5" showMasterSp="0">
  <p:cSld name="Presenters Divider 3.5">
    <p:spTree>
      <p:nvGrpSpPr>
        <p:cNvPr id="680" name="Shape 680"/>
        <p:cNvGrpSpPr/>
        <p:nvPr/>
      </p:nvGrpSpPr>
      <p:grpSpPr>
        <a:xfrm>
          <a:off x="0" y="0"/>
          <a:ext cx="0" cy="0"/>
          <a:chOff x="0" y="0"/>
          <a:chExt cx="0" cy="0"/>
        </a:xfrm>
      </p:grpSpPr>
      <p:pic>
        <p:nvPicPr>
          <p:cNvPr id="681" name="Google Shape;681;p82"/>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682" name="Google Shape;682;p82"/>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83" name="Google Shape;683;p82"/>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684" name="Google Shape;684;p82"/>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85" name="Google Shape;685;p82"/>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86" name="Google Shape;686;p82"/>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87" name="Google Shape;687;p82"/>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88" name="Google Shape;688;p82"/>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89" name="Google Shape;689;p82"/>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90" name="Google Shape;690;p82"/>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91" name="Google Shape;691;p82"/>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92" name="Google Shape;692;p82"/>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693" name="Google Shape;693;p82"/>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694" name="Google Shape;694;p82"/>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95" name="Google Shape;695;p82"/>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696" name="Google Shape;696;p82"/>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697" name="Google Shape;697;p82"/>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98" name="Google Shape;698;p82"/>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6" showMasterSp="0">
  <p:cSld name="Presenters Divider 3.6">
    <p:spTree>
      <p:nvGrpSpPr>
        <p:cNvPr id="699" name="Shape 699"/>
        <p:cNvGrpSpPr/>
        <p:nvPr/>
      </p:nvGrpSpPr>
      <p:grpSpPr>
        <a:xfrm>
          <a:off x="0" y="0"/>
          <a:ext cx="0" cy="0"/>
          <a:chOff x="0" y="0"/>
          <a:chExt cx="0" cy="0"/>
        </a:xfrm>
      </p:grpSpPr>
      <p:pic>
        <p:nvPicPr>
          <p:cNvPr id="700" name="Google Shape;700;p83"/>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701" name="Google Shape;701;p83"/>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02" name="Google Shape;702;p83"/>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703" name="Google Shape;703;p83"/>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704" name="Google Shape;704;p83"/>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5" name="Google Shape;705;p83"/>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6" name="Google Shape;706;p83"/>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7" name="Google Shape;707;p83"/>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8" name="Google Shape;708;p83"/>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9" name="Google Shape;709;p83"/>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10" name="Google Shape;710;p83"/>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11" name="Google Shape;711;p83"/>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712" name="Google Shape;712;p83"/>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713" name="Google Shape;713;p83"/>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14" name="Google Shape;714;p83"/>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715" name="Google Shape;715;p83"/>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716" name="Google Shape;716;p83"/>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17" name="Google Shape;717;p83"/>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7" showMasterSp="0">
  <p:cSld name="Presenters Divider 3.7">
    <p:spTree>
      <p:nvGrpSpPr>
        <p:cNvPr id="718" name="Shape 718"/>
        <p:cNvGrpSpPr/>
        <p:nvPr/>
      </p:nvGrpSpPr>
      <p:grpSpPr>
        <a:xfrm>
          <a:off x="0" y="0"/>
          <a:ext cx="0" cy="0"/>
          <a:chOff x="0" y="0"/>
          <a:chExt cx="0" cy="0"/>
        </a:xfrm>
      </p:grpSpPr>
      <p:pic>
        <p:nvPicPr>
          <p:cNvPr id="719" name="Google Shape;719;p84"/>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720" name="Google Shape;720;p84"/>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21" name="Google Shape;721;p84"/>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722" name="Google Shape;722;p84"/>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723" name="Google Shape;723;p84"/>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4" name="Google Shape;724;p84"/>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5" name="Google Shape;725;p84"/>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6" name="Google Shape;726;p84"/>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7" name="Google Shape;727;p84"/>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8" name="Google Shape;728;p84"/>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9" name="Google Shape;729;p84"/>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30" name="Google Shape;730;p84"/>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731" name="Google Shape;731;p84"/>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732" name="Google Shape;732;p84"/>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33" name="Google Shape;733;p84"/>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734" name="Google Shape;734;p84"/>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735" name="Google Shape;735;p84"/>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36" name="Google Shape;736;p84"/>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8" showMasterSp="0">
  <p:cSld name="Presenters Divider 3.8">
    <p:spTree>
      <p:nvGrpSpPr>
        <p:cNvPr id="737" name="Shape 737"/>
        <p:cNvGrpSpPr/>
        <p:nvPr/>
      </p:nvGrpSpPr>
      <p:grpSpPr>
        <a:xfrm>
          <a:off x="0" y="0"/>
          <a:ext cx="0" cy="0"/>
          <a:chOff x="0" y="0"/>
          <a:chExt cx="0" cy="0"/>
        </a:xfrm>
      </p:grpSpPr>
      <p:pic>
        <p:nvPicPr>
          <p:cNvPr id="738" name="Google Shape;738;p85"/>
          <p:cNvPicPr preferRelativeResize="0"/>
          <p:nvPr/>
        </p:nvPicPr>
        <p:blipFill rotWithShape="1">
          <a:blip r:embed="rId2">
            <a:alphaModFix/>
          </a:blip>
          <a:srcRect b="0" l="0" r="0" t="0"/>
          <a:stretch/>
        </p:blipFill>
        <p:spPr>
          <a:xfrm>
            <a:off x="-3" y="-1"/>
            <a:ext cx="12192000" cy="6857999"/>
          </a:xfrm>
          <a:prstGeom prst="rect">
            <a:avLst/>
          </a:prstGeom>
          <a:noFill/>
          <a:ln>
            <a:noFill/>
          </a:ln>
        </p:spPr>
      </p:pic>
      <p:sp>
        <p:nvSpPr>
          <p:cNvPr id="739" name="Google Shape;739;p85"/>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40" name="Google Shape;740;p85"/>
          <p:cNvPicPr preferRelativeResize="0"/>
          <p:nvPr/>
        </p:nvPicPr>
        <p:blipFill rotWithShape="1">
          <a:blip r:embed="rId3">
            <a:alphaModFix/>
          </a:blip>
          <a:srcRect b="0" l="0" r="0" t="0"/>
          <a:stretch/>
        </p:blipFill>
        <p:spPr>
          <a:xfrm>
            <a:off x="365760" y="6462763"/>
            <a:ext cx="365760" cy="291830"/>
          </a:xfrm>
          <a:prstGeom prst="rect">
            <a:avLst/>
          </a:prstGeom>
          <a:noFill/>
          <a:ln>
            <a:noFill/>
          </a:ln>
        </p:spPr>
      </p:pic>
      <p:sp>
        <p:nvSpPr>
          <p:cNvPr id="741" name="Google Shape;741;p85"/>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742" name="Google Shape;742;p85"/>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43" name="Google Shape;743;p85"/>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44" name="Google Shape;744;p85"/>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45" name="Google Shape;745;p85"/>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46" name="Google Shape;746;p85"/>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47" name="Google Shape;747;p85"/>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48" name="Google Shape;748;p85"/>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49" name="Google Shape;749;p85"/>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750" name="Google Shape;750;p85"/>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751" name="Google Shape;751;p85"/>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52" name="Google Shape;752;p85"/>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753" name="Google Shape;753;p85"/>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754" name="Google Shape;754;p85"/>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55" name="Google Shape;755;p85"/>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gage with ICANN White">
  <p:cSld name="Engage with ICANN White">
    <p:spTree>
      <p:nvGrpSpPr>
        <p:cNvPr id="756" name="Shape 756"/>
        <p:cNvGrpSpPr/>
        <p:nvPr/>
      </p:nvGrpSpPr>
      <p:grpSpPr>
        <a:xfrm>
          <a:off x="0" y="0"/>
          <a:ext cx="0" cy="0"/>
          <a:chOff x="0" y="0"/>
          <a:chExt cx="0" cy="0"/>
        </a:xfrm>
      </p:grpSpPr>
      <p:sp>
        <p:nvSpPr>
          <p:cNvPr id="757" name="Google Shape;757;p86"/>
          <p:cNvSpPr/>
          <p:nvPr/>
        </p:nvSpPr>
        <p:spPr>
          <a:xfrm>
            <a:off x="3084875" y="685225"/>
            <a:ext cx="9107124" cy="186493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758" name="Google Shape;758;p86"/>
          <p:cNvSpPr txBox="1"/>
          <p:nvPr/>
        </p:nvSpPr>
        <p:spPr>
          <a:xfrm>
            <a:off x="3391319" y="1552703"/>
            <a:ext cx="8800679" cy="32988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Visit us at </a:t>
            </a:r>
            <a:r>
              <a:rPr b="1" i="0" lang="en-US" sz="2000" u="none" cap="none" strike="noStrike">
                <a:solidFill>
                  <a:schemeClr val="lt1"/>
                </a:solidFill>
                <a:latin typeface="Arial"/>
                <a:ea typeface="Arial"/>
                <a:cs typeface="Arial"/>
                <a:sym typeface="Arial"/>
              </a:rPr>
              <a:t>icann.org</a:t>
            </a:r>
            <a:endParaRPr b="0" i="0" sz="1400" u="none" cap="none" strike="noStrike">
              <a:solidFill>
                <a:srgbClr val="000000"/>
              </a:solidFill>
              <a:latin typeface="Arial"/>
              <a:ea typeface="Arial"/>
              <a:cs typeface="Arial"/>
              <a:sym typeface="Arial"/>
            </a:endParaRPr>
          </a:p>
        </p:txBody>
      </p:sp>
      <p:sp>
        <p:nvSpPr>
          <p:cNvPr id="759" name="Google Shape;759;p86"/>
          <p:cNvSpPr txBox="1"/>
          <p:nvPr/>
        </p:nvSpPr>
        <p:spPr>
          <a:xfrm>
            <a:off x="3391319" y="1049145"/>
            <a:ext cx="6974253" cy="32594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700"/>
              <a:buFont typeface="Arial"/>
              <a:buNone/>
            </a:pPr>
            <a:r>
              <a:rPr b="1" i="0" lang="en-US" sz="2700" u="none" cap="none" strike="noStrike">
                <a:solidFill>
                  <a:schemeClr val="lt1"/>
                </a:solidFill>
                <a:latin typeface="Arial"/>
                <a:ea typeface="Arial"/>
                <a:cs typeface="Arial"/>
                <a:sym typeface="Arial"/>
              </a:rPr>
              <a:t>Thank You and Questions</a:t>
            </a:r>
            <a:endParaRPr b="0" i="0" sz="1400" u="none" cap="none" strike="noStrike">
              <a:solidFill>
                <a:srgbClr val="000000"/>
              </a:solidFill>
              <a:latin typeface="Arial"/>
              <a:ea typeface="Arial"/>
              <a:cs typeface="Arial"/>
              <a:sym typeface="Arial"/>
            </a:endParaRPr>
          </a:p>
        </p:txBody>
      </p:sp>
      <p:sp>
        <p:nvSpPr>
          <p:cNvPr id="760" name="Google Shape;760;p86"/>
          <p:cNvSpPr/>
          <p:nvPr/>
        </p:nvSpPr>
        <p:spPr>
          <a:xfrm>
            <a:off x="2" y="685225"/>
            <a:ext cx="2977273" cy="186493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761" name="Google Shape;761;p86"/>
          <p:cNvSpPr txBox="1"/>
          <p:nvPr>
            <p:ph idx="1" type="body"/>
          </p:nvPr>
        </p:nvSpPr>
        <p:spPr>
          <a:xfrm>
            <a:off x="3391319" y="1865312"/>
            <a:ext cx="7964599" cy="346541"/>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indent="-228600" lvl="1" marL="9144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2pPr>
            <a:lvl3pPr indent="-228600" lvl="2" marL="13716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62" name="Google Shape;762;p86"/>
          <p:cNvSpPr txBox="1"/>
          <p:nvPr>
            <p:ph type="title"/>
          </p:nvPr>
        </p:nvSpPr>
        <p:spPr>
          <a:xfrm>
            <a:off x="420624"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ICANN_Logo_W.eps" id="763" name="Google Shape;763;p86"/>
          <p:cNvPicPr preferRelativeResize="0"/>
          <p:nvPr/>
        </p:nvPicPr>
        <p:blipFill rotWithShape="1">
          <a:blip r:embed="rId2">
            <a:alphaModFix/>
          </a:blip>
          <a:srcRect b="0" l="0" r="0" t="0"/>
          <a:stretch/>
        </p:blipFill>
        <p:spPr>
          <a:xfrm>
            <a:off x="507392" y="856105"/>
            <a:ext cx="1962493" cy="1523172"/>
          </a:xfrm>
          <a:prstGeom prst="rect">
            <a:avLst/>
          </a:prstGeom>
          <a:noFill/>
          <a:ln>
            <a:noFill/>
          </a:ln>
        </p:spPr>
      </p:pic>
      <p:grpSp>
        <p:nvGrpSpPr>
          <p:cNvPr id="764" name="Google Shape;764;p86"/>
          <p:cNvGrpSpPr/>
          <p:nvPr/>
        </p:nvGrpSpPr>
        <p:grpSpPr>
          <a:xfrm>
            <a:off x="3402135" y="4228306"/>
            <a:ext cx="3416667" cy="365760"/>
            <a:chOff x="5325979" y="4715893"/>
            <a:chExt cx="3416667" cy="365760"/>
          </a:xfrm>
        </p:grpSpPr>
        <p:sp>
          <p:nvSpPr>
            <p:cNvPr id="765" name="Google Shape;765;p86"/>
            <p:cNvSpPr txBox="1"/>
            <p:nvPr/>
          </p:nvSpPr>
          <p:spPr>
            <a:xfrm>
              <a:off x="5793339" y="4734885"/>
              <a:ext cx="2949307" cy="3397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3">
                    <a:extLst>
                      <a:ext uri="{A12FA001-AC4F-418D-AE19-62706E023703}">
                        <ahyp:hlinkClr val="tx"/>
                      </a:ext>
                    </a:extLst>
                  </a:hlinkClick>
                </a:rPr>
                <a:t>flickr.com/icann</a:t>
              </a:r>
              <a:endParaRPr b="0" i="0" sz="1400" u="none" cap="none" strike="noStrike">
                <a:solidFill>
                  <a:srgbClr val="0A304B"/>
                </a:solidFill>
                <a:latin typeface="Arial"/>
                <a:ea typeface="Arial"/>
                <a:cs typeface="Arial"/>
                <a:sym typeface="Arial"/>
              </a:endParaRPr>
            </a:p>
          </p:txBody>
        </p:sp>
        <p:pic>
          <p:nvPicPr>
            <p:cNvPr descr="1420947842_social_style_3_flikr-128.png" id="766" name="Google Shape;766;p86">
              <a:hlinkClick r:id="rId4"/>
            </p:cNvPr>
            <p:cNvPicPr preferRelativeResize="0"/>
            <p:nvPr/>
          </p:nvPicPr>
          <p:blipFill rotWithShape="1">
            <a:blip r:embed="rId5">
              <a:alphaModFix/>
            </a:blip>
            <a:srcRect b="0" l="0" r="0" t="0"/>
            <a:stretch/>
          </p:blipFill>
          <p:spPr>
            <a:xfrm>
              <a:off x="5325979" y="4715893"/>
              <a:ext cx="365760" cy="365760"/>
            </a:xfrm>
            <a:prstGeom prst="rect">
              <a:avLst/>
            </a:prstGeom>
            <a:noFill/>
            <a:ln>
              <a:noFill/>
            </a:ln>
          </p:spPr>
        </p:pic>
      </p:grpSp>
      <p:grpSp>
        <p:nvGrpSpPr>
          <p:cNvPr id="767" name="Google Shape;767;p86"/>
          <p:cNvGrpSpPr/>
          <p:nvPr/>
        </p:nvGrpSpPr>
        <p:grpSpPr>
          <a:xfrm>
            <a:off x="3402135" y="4726326"/>
            <a:ext cx="3636602" cy="365760"/>
            <a:chOff x="1235726" y="5571713"/>
            <a:chExt cx="3636602" cy="365760"/>
          </a:xfrm>
        </p:grpSpPr>
        <p:sp>
          <p:nvSpPr>
            <p:cNvPr id="768" name="Google Shape;768;p86"/>
            <p:cNvSpPr txBox="1"/>
            <p:nvPr/>
          </p:nvSpPr>
          <p:spPr>
            <a:xfrm>
              <a:off x="1703086" y="5592033"/>
              <a:ext cx="3169242" cy="3397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6">
                    <a:extLst>
                      <a:ext uri="{A12FA001-AC4F-418D-AE19-62706E023703}">
                        <ahyp:hlinkClr val="tx"/>
                      </a:ext>
                    </a:extLst>
                  </a:hlinkClick>
                </a:rPr>
                <a:t>linkedin/company/icann</a:t>
              </a:r>
              <a:endParaRPr b="0" i="0" sz="1400" u="none" cap="none" strike="noStrike">
                <a:solidFill>
                  <a:srgbClr val="0A304B"/>
                </a:solidFill>
                <a:latin typeface="Arial"/>
                <a:ea typeface="Arial"/>
                <a:cs typeface="Arial"/>
                <a:sym typeface="Arial"/>
              </a:endParaRPr>
            </a:p>
          </p:txBody>
        </p:sp>
        <p:pic>
          <p:nvPicPr>
            <p:cNvPr descr="1420948164_social_style_3_in-128.png" id="769" name="Google Shape;769;p86">
              <a:hlinkClick r:id="rId7"/>
            </p:cNvPr>
            <p:cNvPicPr preferRelativeResize="0"/>
            <p:nvPr/>
          </p:nvPicPr>
          <p:blipFill rotWithShape="1">
            <a:blip r:embed="rId8">
              <a:alphaModFix/>
            </a:blip>
            <a:srcRect b="0" l="0" r="0" t="0"/>
            <a:stretch/>
          </p:blipFill>
          <p:spPr>
            <a:xfrm>
              <a:off x="1235726" y="5571713"/>
              <a:ext cx="365760" cy="365760"/>
            </a:xfrm>
            <a:prstGeom prst="rect">
              <a:avLst/>
            </a:prstGeom>
            <a:noFill/>
            <a:ln>
              <a:noFill/>
            </a:ln>
          </p:spPr>
        </p:pic>
      </p:grpSp>
      <p:grpSp>
        <p:nvGrpSpPr>
          <p:cNvPr id="770" name="Google Shape;770;p86"/>
          <p:cNvGrpSpPr/>
          <p:nvPr/>
        </p:nvGrpSpPr>
        <p:grpSpPr>
          <a:xfrm>
            <a:off x="3402135" y="2734246"/>
            <a:ext cx="2809587" cy="365760"/>
            <a:chOff x="1235726" y="3073176"/>
            <a:chExt cx="2809587" cy="365760"/>
          </a:xfrm>
        </p:grpSpPr>
        <p:sp>
          <p:nvSpPr>
            <p:cNvPr id="771" name="Google Shape;771;p86"/>
            <p:cNvSpPr txBox="1"/>
            <p:nvPr/>
          </p:nvSpPr>
          <p:spPr>
            <a:xfrm>
              <a:off x="1703087" y="3093496"/>
              <a:ext cx="2342226" cy="3397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9">
                    <a:extLst>
                      <a:ext uri="{A12FA001-AC4F-418D-AE19-62706E023703}">
                        <ahyp:hlinkClr val="tx"/>
                      </a:ext>
                    </a:extLst>
                  </a:hlinkClick>
                </a:rPr>
                <a:t>@icann</a:t>
              </a:r>
              <a:endParaRPr b="0" i="0" sz="1400" u="none" cap="none" strike="noStrike">
                <a:solidFill>
                  <a:srgbClr val="0A304B"/>
                </a:solidFill>
                <a:latin typeface="Arial"/>
                <a:ea typeface="Arial"/>
                <a:cs typeface="Arial"/>
                <a:sym typeface="Arial"/>
              </a:endParaRPr>
            </a:p>
          </p:txBody>
        </p:sp>
        <p:pic>
          <p:nvPicPr>
            <p:cNvPr descr="1420948433_social_style_3_twiter-128.png" id="772" name="Google Shape;772;p86">
              <a:hlinkClick r:id="rId10"/>
            </p:cNvPr>
            <p:cNvPicPr preferRelativeResize="0"/>
            <p:nvPr/>
          </p:nvPicPr>
          <p:blipFill rotWithShape="1">
            <a:blip r:embed="rId11">
              <a:alphaModFix/>
            </a:blip>
            <a:srcRect b="0" l="0" r="0" t="0"/>
            <a:stretch/>
          </p:blipFill>
          <p:spPr>
            <a:xfrm>
              <a:off x="1235726" y="3073176"/>
              <a:ext cx="365760" cy="365760"/>
            </a:xfrm>
            <a:prstGeom prst="rect">
              <a:avLst/>
            </a:prstGeom>
            <a:noFill/>
            <a:ln>
              <a:noFill/>
            </a:ln>
          </p:spPr>
        </p:pic>
      </p:grpSp>
      <p:grpSp>
        <p:nvGrpSpPr>
          <p:cNvPr id="773" name="Google Shape;773;p86"/>
          <p:cNvGrpSpPr/>
          <p:nvPr/>
        </p:nvGrpSpPr>
        <p:grpSpPr>
          <a:xfrm>
            <a:off x="3402135" y="3232266"/>
            <a:ext cx="3730320" cy="365760"/>
            <a:chOff x="1235727" y="3892739"/>
            <a:chExt cx="3730320" cy="365760"/>
          </a:xfrm>
        </p:grpSpPr>
        <p:sp>
          <p:nvSpPr>
            <p:cNvPr id="774" name="Google Shape;774;p86"/>
            <p:cNvSpPr txBox="1"/>
            <p:nvPr/>
          </p:nvSpPr>
          <p:spPr>
            <a:xfrm>
              <a:off x="1703086" y="3913059"/>
              <a:ext cx="3262961" cy="3397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12">
                    <a:extLst>
                      <a:ext uri="{A12FA001-AC4F-418D-AE19-62706E023703}">
                        <ahyp:hlinkClr val="tx"/>
                      </a:ext>
                    </a:extLst>
                  </a:hlinkClick>
                </a:rPr>
                <a:t>facebook.com/icannorg </a:t>
              </a:r>
              <a:endParaRPr b="0" i="0" sz="1400" u="none" cap="none" strike="noStrike">
                <a:solidFill>
                  <a:srgbClr val="0A304B"/>
                </a:solidFill>
                <a:latin typeface="Arial"/>
                <a:ea typeface="Arial"/>
                <a:cs typeface="Arial"/>
                <a:sym typeface="Arial"/>
              </a:endParaRPr>
            </a:p>
          </p:txBody>
        </p:sp>
        <p:pic>
          <p:nvPicPr>
            <p:cNvPr descr="1420948141_social_style_3_facebook-128.png" id="775" name="Google Shape;775;p86">
              <a:hlinkClick r:id="rId13"/>
            </p:cNvPr>
            <p:cNvPicPr preferRelativeResize="0"/>
            <p:nvPr/>
          </p:nvPicPr>
          <p:blipFill rotWithShape="1">
            <a:blip r:embed="rId14">
              <a:alphaModFix/>
            </a:blip>
            <a:srcRect b="0" l="0" r="0" t="0"/>
            <a:stretch/>
          </p:blipFill>
          <p:spPr>
            <a:xfrm>
              <a:off x="1235727" y="3892739"/>
              <a:ext cx="365760" cy="365760"/>
            </a:xfrm>
            <a:prstGeom prst="rect">
              <a:avLst/>
            </a:prstGeom>
            <a:noFill/>
            <a:ln>
              <a:noFill/>
            </a:ln>
          </p:spPr>
        </p:pic>
      </p:grpSp>
      <p:grpSp>
        <p:nvGrpSpPr>
          <p:cNvPr id="776" name="Google Shape;776;p86"/>
          <p:cNvGrpSpPr/>
          <p:nvPr/>
        </p:nvGrpSpPr>
        <p:grpSpPr>
          <a:xfrm>
            <a:off x="3402135" y="3730286"/>
            <a:ext cx="3636602" cy="365760"/>
            <a:chOff x="1235726" y="4721075"/>
            <a:chExt cx="3636602" cy="365760"/>
          </a:xfrm>
        </p:grpSpPr>
        <p:pic>
          <p:nvPicPr>
            <p:cNvPr descr="1420948149_social_style_3_youtube-128.png" id="777" name="Google Shape;777;p86">
              <a:hlinkClick r:id="rId15"/>
            </p:cNvPr>
            <p:cNvPicPr preferRelativeResize="0"/>
            <p:nvPr/>
          </p:nvPicPr>
          <p:blipFill rotWithShape="1">
            <a:blip r:embed="rId16">
              <a:alphaModFix/>
            </a:blip>
            <a:srcRect b="0" l="0" r="0" t="0"/>
            <a:stretch/>
          </p:blipFill>
          <p:spPr>
            <a:xfrm>
              <a:off x="1235726" y="4721075"/>
              <a:ext cx="365760" cy="365760"/>
            </a:xfrm>
            <a:prstGeom prst="rect">
              <a:avLst/>
            </a:prstGeom>
            <a:noFill/>
            <a:ln>
              <a:noFill/>
            </a:ln>
          </p:spPr>
        </p:pic>
        <p:sp>
          <p:nvSpPr>
            <p:cNvPr id="778" name="Google Shape;778;p86"/>
            <p:cNvSpPr txBox="1"/>
            <p:nvPr/>
          </p:nvSpPr>
          <p:spPr>
            <a:xfrm>
              <a:off x="1703086" y="4734885"/>
              <a:ext cx="3169242" cy="3397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17">
                    <a:extLst>
                      <a:ext uri="{A12FA001-AC4F-418D-AE19-62706E023703}">
                        <ahyp:hlinkClr val="tx"/>
                      </a:ext>
                    </a:extLst>
                  </a:hlinkClick>
                </a:rPr>
                <a:t>youtube.com/icannnews</a:t>
              </a:r>
              <a:endParaRPr b="0" i="0" sz="1400" u="none" cap="none" strike="noStrike">
                <a:solidFill>
                  <a:srgbClr val="0A304B"/>
                </a:solidFill>
                <a:latin typeface="Arial"/>
                <a:ea typeface="Arial"/>
                <a:cs typeface="Arial"/>
                <a:sym typeface="Arial"/>
              </a:endParaRPr>
            </a:p>
          </p:txBody>
        </p:sp>
      </p:grpSp>
      <p:grpSp>
        <p:nvGrpSpPr>
          <p:cNvPr id="779" name="Google Shape;779;p86"/>
          <p:cNvGrpSpPr/>
          <p:nvPr/>
        </p:nvGrpSpPr>
        <p:grpSpPr>
          <a:xfrm>
            <a:off x="3402135" y="5722367"/>
            <a:ext cx="2586167" cy="365760"/>
            <a:chOff x="5325979" y="3073176"/>
            <a:chExt cx="2586167" cy="365760"/>
          </a:xfrm>
        </p:grpSpPr>
        <p:sp>
          <p:nvSpPr>
            <p:cNvPr id="780" name="Google Shape;780;p86"/>
            <p:cNvSpPr txBox="1"/>
            <p:nvPr/>
          </p:nvSpPr>
          <p:spPr>
            <a:xfrm>
              <a:off x="5793339" y="3093496"/>
              <a:ext cx="2118807" cy="3397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18">
                    <a:extLst>
                      <a:ext uri="{A12FA001-AC4F-418D-AE19-62706E023703}">
                        <ahyp:hlinkClr val="tx"/>
                      </a:ext>
                    </a:extLst>
                  </a:hlinkClick>
                </a:rPr>
                <a:t>soundcloud/icann</a:t>
              </a:r>
              <a:endParaRPr b="0" i="0" sz="1400" u="none" cap="none" strike="noStrike">
                <a:solidFill>
                  <a:srgbClr val="0A304B"/>
                </a:solidFill>
                <a:latin typeface="Arial"/>
                <a:ea typeface="Arial"/>
                <a:cs typeface="Arial"/>
                <a:sym typeface="Arial"/>
              </a:endParaRPr>
            </a:p>
          </p:txBody>
        </p:sp>
        <p:pic>
          <p:nvPicPr>
            <p:cNvPr id="781" name="Google Shape;781;p86"/>
            <p:cNvPicPr preferRelativeResize="0"/>
            <p:nvPr/>
          </p:nvPicPr>
          <p:blipFill rotWithShape="1">
            <a:blip r:embed="rId19">
              <a:alphaModFix/>
            </a:blip>
            <a:srcRect b="0" l="0" r="0" t="0"/>
            <a:stretch/>
          </p:blipFill>
          <p:spPr>
            <a:xfrm>
              <a:off x="5325979" y="3073176"/>
              <a:ext cx="365760" cy="365760"/>
            </a:xfrm>
            <a:prstGeom prst="rect">
              <a:avLst/>
            </a:prstGeom>
            <a:noFill/>
            <a:ln>
              <a:noFill/>
            </a:ln>
          </p:spPr>
        </p:pic>
      </p:grpSp>
      <p:grpSp>
        <p:nvGrpSpPr>
          <p:cNvPr id="782" name="Google Shape;782;p86"/>
          <p:cNvGrpSpPr/>
          <p:nvPr/>
        </p:nvGrpSpPr>
        <p:grpSpPr>
          <a:xfrm>
            <a:off x="3402135" y="5224346"/>
            <a:ext cx="3416667" cy="365760"/>
            <a:chOff x="5325979" y="5571713"/>
            <a:chExt cx="3416667" cy="365760"/>
          </a:xfrm>
        </p:grpSpPr>
        <p:sp>
          <p:nvSpPr>
            <p:cNvPr id="783" name="Google Shape;783;p86"/>
            <p:cNvSpPr txBox="1"/>
            <p:nvPr/>
          </p:nvSpPr>
          <p:spPr>
            <a:xfrm>
              <a:off x="5793339" y="5592033"/>
              <a:ext cx="2949307" cy="3397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20">
                    <a:extLst>
                      <a:ext uri="{A12FA001-AC4F-418D-AE19-62706E023703}">
                        <ahyp:hlinkClr val="tx"/>
                      </a:ext>
                    </a:extLst>
                  </a:hlinkClick>
                </a:rPr>
                <a:t>slideshare/icannpresentations</a:t>
              </a:r>
              <a:endParaRPr b="0" i="0" sz="1400" u="none" cap="none" strike="noStrike">
                <a:solidFill>
                  <a:srgbClr val="0A304B"/>
                </a:solidFill>
                <a:latin typeface="Arial"/>
                <a:ea typeface="Arial"/>
                <a:cs typeface="Arial"/>
                <a:sym typeface="Arial"/>
              </a:endParaRPr>
            </a:p>
          </p:txBody>
        </p:sp>
        <p:pic>
          <p:nvPicPr>
            <p:cNvPr descr="1420948164_social_style_3_in-128.png" id="784" name="Google Shape;784;p86">
              <a:hlinkClick r:id="rId21"/>
            </p:cNvPr>
            <p:cNvPicPr preferRelativeResize="0"/>
            <p:nvPr/>
          </p:nvPicPr>
          <p:blipFill rotWithShape="1">
            <a:blip r:embed="rId8">
              <a:alphaModFix/>
            </a:blip>
            <a:srcRect b="0" l="0" r="0" t="0"/>
            <a:stretch/>
          </p:blipFill>
          <p:spPr>
            <a:xfrm>
              <a:off x="5325979" y="5571713"/>
              <a:ext cx="365760" cy="365760"/>
            </a:xfrm>
            <a:prstGeom prst="rect">
              <a:avLst/>
            </a:prstGeom>
            <a:noFill/>
            <a:ln>
              <a:noFill/>
            </a:ln>
          </p:spPr>
        </p:pic>
      </p:gr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ull-Width Photo" showMasterSp="0">
  <p:cSld name="1_Full-Width Photo">
    <p:spTree>
      <p:nvGrpSpPr>
        <p:cNvPr id="785" name="Shape 785"/>
        <p:cNvGrpSpPr/>
        <p:nvPr/>
      </p:nvGrpSpPr>
      <p:grpSpPr>
        <a:xfrm>
          <a:off x="0" y="0"/>
          <a:ext cx="0" cy="0"/>
          <a:chOff x="0" y="0"/>
          <a:chExt cx="0" cy="0"/>
        </a:xfrm>
      </p:grpSpPr>
      <p:sp>
        <p:nvSpPr>
          <p:cNvPr id="786" name="Google Shape;786;p87"/>
          <p:cNvSpPr/>
          <p:nvPr>
            <p:ph idx="2" type="pic"/>
          </p:nvPr>
        </p:nvSpPr>
        <p:spPr>
          <a:xfrm>
            <a:off x="-16764" y="616645"/>
            <a:ext cx="12225528" cy="5696712"/>
          </a:xfrm>
          <a:prstGeom prst="rect">
            <a:avLst/>
          </a:prstGeom>
          <a:noFill/>
          <a:ln cap="flat" cmpd="sng" w="19050">
            <a:solidFill>
              <a:srgbClr val="0B3458"/>
            </a:solidFill>
            <a:prstDash val="solid"/>
            <a:round/>
            <a:headEnd len="sm" w="sm" type="none"/>
            <a:tailEnd len="sm" w="sm" type="none"/>
          </a:ln>
        </p:spPr>
      </p:sp>
      <p:sp>
        <p:nvSpPr>
          <p:cNvPr id="787" name="Google Shape;787;p87"/>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88" name="Google Shape;788;p87"/>
          <p:cNvPicPr preferRelativeResize="0"/>
          <p:nvPr/>
        </p:nvPicPr>
        <p:blipFill rotWithShape="1">
          <a:blip r:embed="rId2">
            <a:alphaModFix/>
          </a:blip>
          <a:srcRect b="0" l="0" r="0" t="0"/>
          <a:stretch/>
        </p:blipFill>
        <p:spPr>
          <a:xfrm>
            <a:off x="365760" y="6464808"/>
            <a:ext cx="390801" cy="312641"/>
          </a:xfrm>
          <a:prstGeom prst="rect">
            <a:avLst/>
          </a:prstGeom>
          <a:noFill/>
          <a:ln>
            <a:noFill/>
          </a:ln>
        </p:spPr>
      </p:pic>
      <p:sp>
        <p:nvSpPr>
          <p:cNvPr id="789" name="Google Shape;789;p87"/>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Background 1">
  <p:cSld name="Alternate Background 1">
    <p:spTree>
      <p:nvGrpSpPr>
        <p:cNvPr id="41" name="Shape 41"/>
        <p:cNvGrpSpPr/>
        <p:nvPr/>
      </p:nvGrpSpPr>
      <p:grpSpPr>
        <a:xfrm>
          <a:off x="0" y="0"/>
          <a:ext cx="0" cy="0"/>
          <a:chOff x="0" y="0"/>
          <a:chExt cx="0" cy="0"/>
        </a:xfrm>
      </p:grpSpPr>
      <p:pic>
        <p:nvPicPr>
          <p:cNvPr id="42" name="Google Shape;42;p43"/>
          <p:cNvPicPr preferRelativeResize="0"/>
          <p:nvPr/>
        </p:nvPicPr>
        <p:blipFill rotWithShape="1">
          <a:blip r:embed="rId2">
            <a:alphaModFix/>
          </a:blip>
          <a:srcRect b="8780" l="0" r="0" t="10075"/>
          <a:stretch/>
        </p:blipFill>
        <p:spPr>
          <a:xfrm>
            <a:off x="0" y="683491"/>
            <a:ext cx="12192000" cy="5564909"/>
          </a:xfrm>
          <a:prstGeom prst="rect">
            <a:avLst/>
          </a:prstGeom>
          <a:noFill/>
          <a:ln>
            <a:noFill/>
          </a:ln>
        </p:spPr>
      </p:pic>
      <p:sp>
        <p:nvSpPr>
          <p:cNvPr id="43" name="Google Shape;43;p43"/>
          <p:cNvSpPr/>
          <p:nvPr/>
        </p:nvSpPr>
        <p:spPr>
          <a:xfrm>
            <a:off x="0" y="790814"/>
            <a:ext cx="12192000" cy="5346700"/>
          </a:xfrm>
          <a:prstGeom prst="rect">
            <a:avLst/>
          </a:prstGeom>
          <a:gradFill>
            <a:gsLst>
              <a:gs pos="0">
                <a:srgbClr val="FFFFFF">
                  <a:alpha val="74509"/>
                </a:srgbClr>
              </a:gs>
              <a:gs pos="24000">
                <a:srgbClr val="CCE8F8">
                  <a:alpha val="44313"/>
                </a:srgbClr>
              </a:gs>
              <a:gs pos="69000">
                <a:srgbClr val="CCE8F8">
                  <a:alpha val="61568"/>
                </a:srgbClr>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4" name="Google Shape;44;p43"/>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1_Bullets">
    <p:spTree>
      <p:nvGrpSpPr>
        <p:cNvPr id="45" name="Shape 45"/>
        <p:cNvGrpSpPr/>
        <p:nvPr/>
      </p:nvGrpSpPr>
      <p:grpSpPr>
        <a:xfrm>
          <a:off x="0" y="0"/>
          <a:ext cx="0" cy="0"/>
          <a:chOff x="0" y="0"/>
          <a:chExt cx="0" cy="0"/>
        </a:xfrm>
      </p:grpSpPr>
      <p:sp>
        <p:nvSpPr>
          <p:cNvPr id="46" name="Google Shape;46;p44"/>
          <p:cNvSpPr txBox="1"/>
          <p:nvPr>
            <p:ph type="title"/>
          </p:nvPr>
        </p:nvSpPr>
        <p:spPr>
          <a:xfrm>
            <a:off x="499872" y="46179"/>
            <a:ext cx="10684000" cy="450600"/>
          </a:xfrm>
          <a:prstGeom prst="rect">
            <a:avLst/>
          </a:prstGeom>
          <a:noFill/>
          <a:ln>
            <a:noFill/>
          </a:ln>
        </p:spPr>
        <p:txBody>
          <a:bodyPr anchorCtr="0" anchor="t" bIns="45700" lIns="0" spcFirstLastPara="1" rIns="0"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 name="Google Shape;47;p44"/>
          <p:cNvSpPr txBox="1"/>
          <p:nvPr>
            <p:ph idx="1" type="body"/>
          </p:nvPr>
        </p:nvSpPr>
        <p:spPr>
          <a:xfrm>
            <a:off x="812800" y="1470212"/>
            <a:ext cx="10543200" cy="4571700"/>
          </a:xfrm>
          <a:prstGeom prst="rect">
            <a:avLst/>
          </a:prstGeom>
          <a:noFill/>
          <a:ln>
            <a:noFill/>
          </a:ln>
        </p:spPr>
        <p:txBody>
          <a:bodyPr anchorCtr="0" anchor="t" bIns="0" lIns="0" spcFirstLastPara="1" rIns="0" wrap="square" tIns="0">
            <a:noAutofit/>
          </a:bodyPr>
          <a:lstStyle>
            <a:lvl1pPr indent="-319087" lvl="0" marL="457200" marR="0" rtl="0" algn="l">
              <a:lnSpc>
                <a:spcPct val="100000"/>
              </a:lnSpc>
              <a:spcBef>
                <a:spcPts val="2000"/>
              </a:spcBef>
              <a:spcAft>
                <a:spcPts val="0"/>
              </a:spcAft>
              <a:buClr>
                <a:srgbClr val="000000"/>
              </a:buClr>
              <a:buSzPts val="1425"/>
              <a:buFont typeface="Noto Sans Symbols"/>
              <a:buChar char="◉"/>
              <a:defRPr b="0" i="0" sz="1900" u="none" cap="none" strike="noStrike">
                <a:solidFill>
                  <a:srgbClr val="000000"/>
                </a:solidFill>
                <a:latin typeface="Arial"/>
                <a:ea typeface="Arial"/>
                <a:cs typeface="Arial"/>
                <a:sym typeface="Arial"/>
              </a:defRPr>
            </a:lvl1pPr>
            <a:lvl2pPr indent="-319087" lvl="1" marL="914400" marR="0" rtl="0" algn="l">
              <a:lnSpc>
                <a:spcPct val="100000"/>
              </a:lnSpc>
              <a:spcBef>
                <a:spcPts val="500"/>
              </a:spcBef>
              <a:spcAft>
                <a:spcPts val="0"/>
              </a:spcAft>
              <a:buClr>
                <a:srgbClr val="000000"/>
              </a:buClr>
              <a:buSzPts val="1425"/>
              <a:buFont typeface="Noto Sans Symbols"/>
              <a:buChar char="⚪"/>
              <a:defRPr b="0" i="0" sz="1900" u="none" cap="none" strike="noStrike">
                <a:solidFill>
                  <a:srgbClr val="000000"/>
                </a:solidFill>
                <a:latin typeface="Arial"/>
                <a:ea typeface="Arial"/>
                <a:cs typeface="Arial"/>
                <a:sym typeface="Arial"/>
              </a:defRPr>
            </a:lvl2pPr>
            <a:lvl3pPr indent="-349250" lvl="2" marL="1371600" marR="0" rtl="0" algn="l">
              <a:lnSpc>
                <a:spcPct val="100000"/>
              </a:lnSpc>
              <a:spcBef>
                <a:spcPts val="5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349250" lvl="3" marL="1828800" marR="0" rtl="0" algn="l">
              <a:lnSpc>
                <a:spcPct val="100000"/>
              </a:lnSpc>
              <a:spcBef>
                <a:spcPts val="38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indent="-349250" lvl="4" marL="2286000" marR="0" rtl="0" algn="l">
              <a:lnSpc>
                <a:spcPct val="100000"/>
              </a:lnSpc>
              <a:spcBef>
                <a:spcPts val="38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gage with ICANN Blue" showMasterSp="0">
  <p:cSld name="Engage with ICANN Blue">
    <p:spTree>
      <p:nvGrpSpPr>
        <p:cNvPr id="48" name="Shape 48"/>
        <p:cNvGrpSpPr/>
        <p:nvPr/>
      </p:nvGrpSpPr>
      <p:grpSpPr>
        <a:xfrm>
          <a:off x="0" y="0"/>
          <a:ext cx="0" cy="0"/>
          <a:chOff x="0" y="0"/>
          <a:chExt cx="0" cy="0"/>
        </a:xfrm>
      </p:grpSpPr>
      <p:sp>
        <p:nvSpPr>
          <p:cNvPr id="49" name="Google Shape;49;p45"/>
          <p:cNvSpPr/>
          <p:nvPr/>
        </p:nvSpPr>
        <p:spPr>
          <a:xfrm>
            <a:off x="10121" y="0"/>
            <a:ext cx="121920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0" name="Google Shape;50;p45"/>
          <p:cNvSpPr txBox="1"/>
          <p:nvPr/>
        </p:nvSpPr>
        <p:spPr>
          <a:xfrm>
            <a:off x="2921748" y="2425013"/>
            <a:ext cx="8440953" cy="34706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Rendez-vous sur </a:t>
            </a:r>
            <a:r>
              <a:rPr b="1" i="0" lang="en-US" sz="1400" u="none" cap="none" strike="noStrike">
                <a:solidFill>
                  <a:srgbClr val="FFFFFF"/>
                </a:solidFill>
                <a:latin typeface="Arial"/>
                <a:ea typeface="Arial"/>
                <a:cs typeface="Arial"/>
                <a:sym typeface="Arial"/>
              </a:rPr>
              <a:t>icann.org</a:t>
            </a:r>
            <a:endParaRPr b="1" i="0" sz="1400" u="none" cap="none" strike="noStrike">
              <a:solidFill>
                <a:srgbClr val="FFFFFF"/>
              </a:solidFill>
              <a:latin typeface="Arial"/>
              <a:ea typeface="Arial"/>
              <a:cs typeface="Arial"/>
              <a:sym typeface="Arial"/>
            </a:endParaRPr>
          </a:p>
        </p:txBody>
      </p:sp>
      <p:sp>
        <p:nvSpPr>
          <p:cNvPr id="51" name="Google Shape;51;p45"/>
          <p:cNvSpPr txBox="1"/>
          <p:nvPr/>
        </p:nvSpPr>
        <p:spPr>
          <a:xfrm>
            <a:off x="498950" y="862602"/>
            <a:ext cx="9870957" cy="39311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t/>
            </a:r>
            <a:endParaRPr b="1" i="0" sz="2700" u="none" cap="none" strike="noStrike">
              <a:solidFill>
                <a:schemeClr val="lt1"/>
              </a:solidFill>
              <a:latin typeface="Arial"/>
              <a:ea typeface="Arial"/>
              <a:cs typeface="Arial"/>
              <a:sym typeface="Arial"/>
            </a:endParaRPr>
          </a:p>
        </p:txBody>
      </p:sp>
      <p:sp>
        <p:nvSpPr>
          <p:cNvPr id="52" name="Google Shape;52;p45"/>
          <p:cNvSpPr/>
          <p:nvPr/>
        </p:nvSpPr>
        <p:spPr>
          <a:xfrm>
            <a:off x="527320" y="585223"/>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53" name="Google Shape;53;p45"/>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54" name="Google Shape;54;p45"/>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pic>
        <p:nvPicPr>
          <p:cNvPr id="55" name="Google Shape;55;p45"/>
          <p:cNvPicPr preferRelativeResize="0"/>
          <p:nvPr/>
        </p:nvPicPr>
        <p:blipFill rotWithShape="1">
          <a:blip r:embed="rId2">
            <a:alphaModFix/>
          </a:blip>
          <a:srcRect b="0" l="0" r="0" t="0"/>
          <a:stretch/>
        </p:blipFill>
        <p:spPr>
          <a:xfrm>
            <a:off x="2773066" y="1039938"/>
            <a:ext cx="5195109" cy="760694"/>
          </a:xfrm>
          <a:prstGeom prst="rect">
            <a:avLst/>
          </a:prstGeom>
          <a:noFill/>
          <a:ln>
            <a:noFill/>
          </a:ln>
        </p:spPr>
      </p:pic>
      <p:sp>
        <p:nvSpPr>
          <p:cNvPr id="56" name="Google Shape;56;p45"/>
          <p:cNvSpPr/>
          <p:nvPr/>
        </p:nvSpPr>
        <p:spPr>
          <a:xfrm>
            <a:off x="2415593" y="6297593"/>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57" name="Google Shape;57;p45"/>
          <p:cNvCxnSpPr/>
          <p:nvPr/>
        </p:nvCxnSpPr>
        <p:spPr>
          <a:xfrm rot="10800000">
            <a:off x="1" y="6320453"/>
            <a:ext cx="2387223" cy="0"/>
          </a:xfrm>
          <a:prstGeom prst="straightConnector1">
            <a:avLst/>
          </a:prstGeom>
          <a:noFill/>
          <a:ln cap="flat" cmpd="sng" w="12700">
            <a:solidFill>
              <a:schemeClr val="lt1"/>
            </a:solidFill>
            <a:prstDash val="solid"/>
            <a:round/>
            <a:headEnd len="sm" w="sm" type="none"/>
            <a:tailEnd len="sm" w="sm" type="none"/>
          </a:ln>
        </p:spPr>
      </p:cxnSp>
      <p:cxnSp>
        <p:nvCxnSpPr>
          <p:cNvPr id="58" name="Google Shape;58;p45"/>
          <p:cNvCxnSpPr/>
          <p:nvPr/>
        </p:nvCxnSpPr>
        <p:spPr>
          <a:xfrm rot="10800000">
            <a:off x="2504929" y="6320453"/>
            <a:ext cx="8924544" cy="0"/>
          </a:xfrm>
          <a:prstGeom prst="straightConnector1">
            <a:avLst/>
          </a:prstGeom>
          <a:noFill/>
          <a:ln cap="flat" cmpd="sng" w="12700">
            <a:solidFill>
              <a:schemeClr val="lt1"/>
            </a:solidFill>
            <a:prstDash val="solid"/>
            <a:round/>
            <a:headEnd len="sm" w="sm" type="none"/>
            <a:tailEnd len="sm" w="sm" type="none"/>
          </a:ln>
        </p:spPr>
      </p:cxnSp>
      <p:sp>
        <p:nvSpPr>
          <p:cNvPr id="59" name="Google Shape;59;p45"/>
          <p:cNvSpPr/>
          <p:nvPr/>
        </p:nvSpPr>
        <p:spPr>
          <a:xfrm flipH="1">
            <a:off x="11480156" y="6297593"/>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0" name="Google Shape;60;p45"/>
          <p:cNvSpPr/>
          <p:nvPr/>
        </p:nvSpPr>
        <p:spPr>
          <a:xfrm flipH="1">
            <a:off x="11480156" y="2196678"/>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61" name="Google Shape;61;p45"/>
          <p:cNvCxnSpPr>
            <a:endCxn id="62" idx="0"/>
          </p:cNvCxnSpPr>
          <p:nvPr/>
        </p:nvCxnSpPr>
        <p:spPr>
          <a:xfrm rot="10800000">
            <a:off x="2446072" y="2281331"/>
            <a:ext cx="0" cy="3997500"/>
          </a:xfrm>
          <a:prstGeom prst="straightConnector1">
            <a:avLst/>
          </a:prstGeom>
          <a:noFill/>
          <a:ln cap="flat" cmpd="sng" w="12700">
            <a:solidFill>
              <a:schemeClr val="lt1"/>
            </a:solidFill>
            <a:prstDash val="solid"/>
            <a:round/>
            <a:headEnd len="sm" w="sm" type="none"/>
            <a:tailEnd len="sm" w="sm" type="none"/>
          </a:ln>
        </p:spPr>
      </p:cxnSp>
      <p:sp>
        <p:nvSpPr>
          <p:cNvPr id="62" name="Google Shape;62;p45"/>
          <p:cNvSpPr/>
          <p:nvPr/>
        </p:nvSpPr>
        <p:spPr>
          <a:xfrm rot="-5400000">
            <a:off x="2466366" y="2200155"/>
            <a:ext cx="121764" cy="16235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63" name="Google Shape;63;p45"/>
          <p:cNvCxnSpPr/>
          <p:nvPr/>
        </p:nvCxnSpPr>
        <p:spPr>
          <a:xfrm rot="10800000">
            <a:off x="2527253" y="2220449"/>
            <a:ext cx="8922228" cy="0"/>
          </a:xfrm>
          <a:prstGeom prst="straightConnector1">
            <a:avLst/>
          </a:prstGeom>
          <a:noFill/>
          <a:ln cap="flat" cmpd="sng" w="12700">
            <a:solidFill>
              <a:schemeClr val="lt1"/>
            </a:solidFill>
            <a:prstDash val="solid"/>
            <a:round/>
            <a:headEnd len="sm" w="sm" type="none"/>
            <a:tailEnd len="sm" w="sm" type="none"/>
          </a:ln>
        </p:spPr>
      </p:cxnSp>
      <p:cxnSp>
        <p:nvCxnSpPr>
          <p:cNvPr id="64" name="Google Shape;64;p45"/>
          <p:cNvCxnSpPr/>
          <p:nvPr/>
        </p:nvCxnSpPr>
        <p:spPr>
          <a:xfrm rot="10800000">
            <a:off x="11582405" y="6320453"/>
            <a:ext cx="609596" cy="0"/>
          </a:xfrm>
          <a:prstGeom prst="straightConnector1">
            <a:avLst/>
          </a:prstGeom>
          <a:noFill/>
          <a:ln cap="flat" cmpd="sng" w="12700">
            <a:solidFill>
              <a:schemeClr val="lt1"/>
            </a:solidFill>
            <a:prstDash val="solid"/>
            <a:round/>
            <a:headEnd len="sm" w="sm" type="none"/>
            <a:tailEnd len="sm" w="sm" type="none"/>
          </a:ln>
        </p:spPr>
      </p:cxnSp>
      <p:cxnSp>
        <p:nvCxnSpPr>
          <p:cNvPr id="65" name="Google Shape;65;p45"/>
          <p:cNvCxnSpPr/>
          <p:nvPr/>
        </p:nvCxnSpPr>
        <p:spPr>
          <a:xfrm rot="10800000">
            <a:off x="11570752" y="2219538"/>
            <a:ext cx="621249" cy="0"/>
          </a:xfrm>
          <a:prstGeom prst="straightConnector1">
            <a:avLst/>
          </a:prstGeom>
          <a:noFill/>
          <a:ln cap="flat" cmpd="sng" w="12700">
            <a:solidFill>
              <a:schemeClr val="lt1"/>
            </a:solidFill>
            <a:prstDash val="solid"/>
            <a:round/>
            <a:headEnd len="sm" w="sm" type="none"/>
            <a:tailEnd len="sm" w="sm" type="none"/>
          </a:ln>
        </p:spPr>
      </p:cxnSp>
      <p:pic>
        <p:nvPicPr>
          <p:cNvPr id="66" name="Google Shape;66;p45"/>
          <p:cNvPicPr preferRelativeResize="0"/>
          <p:nvPr/>
        </p:nvPicPr>
        <p:blipFill rotWithShape="1">
          <a:blip r:embed="rId3">
            <a:alphaModFix/>
          </a:blip>
          <a:srcRect b="0" l="0" r="0" t="0"/>
          <a:stretch/>
        </p:blipFill>
        <p:spPr>
          <a:xfrm>
            <a:off x="2896771" y="2842544"/>
            <a:ext cx="3523901" cy="3236708"/>
          </a:xfrm>
          <a:prstGeom prst="rect">
            <a:avLst/>
          </a:prstGeom>
          <a:noFill/>
          <a:ln>
            <a:noFill/>
          </a:ln>
        </p:spPr>
      </p:pic>
      <p:sp>
        <p:nvSpPr>
          <p:cNvPr id="67" name="Google Shape;67;p45"/>
          <p:cNvSpPr txBox="1"/>
          <p:nvPr>
            <p:ph type="title"/>
          </p:nvPr>
        </p:nvSpPr>
        <p:spPr>
          <a:xfrm>
            <a:off x="499872" y="42394"/>
            <a:ext cx="11808013" cy="531346"/>
          </a:xfrm>
          <a:prstGeom prst="rect">
            <a:avLst/>
          </a:prstGeom>
          <a:noFill/>
          <a:ln>
            <a:noFill/>
          </a:ln>
        </p:spPr>
        <p:txBody>
          <a:bodyPr anchorCtr="0" anchor="t" bIns="45700" lIns="0" spcFirstLastPara="1" rIns="0" wrap="square" tIns="45700">
            <a:noAutofit/>
          </a:bodyPr>
          <a:lstStyle>
            <a:lvl1pPr lvl="0" marR="0" rtl="0" algn="l">
              <a:lnSpc>
                <a:spcPct val="100000"/>
              </a:lnSpc>
              <a:spcBef>
                <a:spcPts val="0"/>
              </a:spcBef>
              <a:spcAft>
                <a:spcPts val="0"/>
              </a:spcAft>
              <a:buSzPts val="1400"/>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8" name="Google Shape;68;p45"/>
          <p:cNvSpPr/>
          <p:nvPr/>
        </p:nvSpPr>
        <p:spPr>
          <a:xfrm>
            <a:off x="3995531" y="1205824"/>
            <a:ext cx="5468282" cy="532270"/>
          </a:xfrm>
          <a:prstGeom prst="rect">
            <a:avLst/>
          </a:prstGeom>
          <a:solidFill>
            <a:srgbClr val="1768B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Arial"/>
                <a:ea typeface="Arial"/>
                <a:cs typeface="Arial"/>
                <a:sym typeface="Arial"/>
              </a:rPr>
              <a:t>Un monde, un Internet</a:t>
            </a:r>
            <a:endParaRPr b="0" i="0" sz="2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Blue" showMasterSp="0">
  <p:cSld name="Cover 1 Blue">
    <p:spTree>
      <p:nvGrpSpPr>
        <p:cNvPr id="69" name="Shape 69"/>
        <p:cNvGrpSpPr/>
        <p:nvPr/>
      </p:nvGrpSpPr>
      <p:grpSpPr>
        <a:xfrm>
          <a:off x="0" y="0"/>
          <a:ext cx="0" cy="0"/>
          <a:chOff x="0" y="0"/>
          <a:chExt cx="0" cy="0"/>
        </a:xfrm>
      </p:grpSpPr>
      <p:sp>
        <p:nvSpPr>
          <p:cNvPr id="70" name="Google Shape;70;p46"/>
          <p:cNvSpPr/>
          <p:nvPr/>
        </p:nvSpPr>
        <p:spPr>
          <a:xfrm>
            <a:off x="0" y="0"/>
            <a:ext cx="121920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1" name="Google Shape;71;p46"/>
          <p:cNvSpPr txBox="1"/>
          <p:nvPr>
            <p:ph type="title"/>
          </p:nvPr>
        </p:nvSpPr>
        <p:spPr>
          <a:xfrm>
            <a:off x="550863" y="1"/>
            <a:ext cx="10805054" cy="2533369"/>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2" name="Google Shape;72;p46"/>
          <p:cNvSpPr txBox="1"/>
          <p:nvPr>
            <p:ph idx="1" type="body"/>
          </p:nvPr>
        </p:nvSpPr>
        <p:spPr>
          <a:xfrm>
            <a:off x="550863" y="3553574"/>
            <a:ext cx="10805054" cy="716808"/>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3" name="Google Shape;73;p46"/>
          <p:cNvSpPr txBox="1"/>
          <p:nvPr>
            <p:ph idx="2" type="body"/>
          </p:nvPr>
        </p:nvSpPr>
        <p:spPr>
          <a:xfrm>
            <a:off x="550863" y="4279392"/>
            <a:ext cx="10805054" cy="27360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4" name="Google Shape;74;p46"/>
          <p:cNvSpPr txBox="1"/>
          <p:nvPr>
            <p:ph idx="3" type="body"/>
          </p:nvPr>
        </p:nvSpPr>
        <p:spPr>
          <a:xfrm>
            <a:off x="550863" y="4553415"/>
            <a:ext cx="10805054" cy="40378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75" name="Google Shape;75;p46"/>
          <p:cNvPicPr preferRelativeResize="0"/>
          <p:nvPr/>
        </p:nvPicPr>
        <p:blipFill rotWithShape="1">
          <a:blip r:embed="rId2">
            <a:alphaModFix/>
          </a:blip>
          <a:srcRect b="0" l="0" r="0" t="0"/>
          <a:stretch/>
        </p:blipFill>
        <p:spPr>
          <a:xfrm>
            <a:off x="567217" y="5193792"/>
            <a:ext cx="1193800" cy="952500"/>
          </a:xfrm>
          <a:prstGeom prst="rect">
            <a:avLst/>
          </a:prstGeom>
          <a:noFill/>
          <a:ln>
            <a:noFill/>
          </a:ln>
        </p:spPr>
      </p:pic>
      <p:sp>
        <p:nvSpPr>
          <p:cNvPr id="76" name="Google Shape;76;p46"/>
          <p:cNvSpPr txBox="1"/>
          <p:nvPr>
            <p:ph idx="4" type="body"/>
          </p:nvPr>
        </p:nvSpPr>
        <p:spPr>
          <a:xfrm>
            <a:off x="548640" y="2837138"/>
            <a:ext cx="10808208" cy="716808"/>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White" showMasterSp="0">
  <p:cSld name="Cover 2 White">
    <p:spTree>
      <p:nvGrpSpPr>
        <p:cNvPr id="77" name="Shape 77"/>
        <p:cNvGrpSpPr/>
        <p:nvPr/>
      </p:nvGrpSpPr>
      <p:grpSpPr>
        <a:xfrm>
          <a:off x="0" y="0"/>
          <a:ext cx="0" cy="0"/>
          <a:chOff x="0" y="0"/>
          <a:chExt cx="0" cy="0"/>
        </a:xfrm>
      </p:grpSpPr>
      <p:sp>
        <p:nvSpPr>
          <p:cNvPr id="78" name="Google Shape;78;p47"/>
          <p:cNvSpPr txBox="1"/>
          <p:nvPr>
            <p:ph type="title"/>
          </p:nvPr>
        </p:nvSpPr>
        <p:spPr>
          <a:xfrm>
            <a:off x="2228479" y="2020824"/>
            <a:ext cx="9299448" cy="1325880"/>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rgbClr val="0B3458"/>
              </a:buClr>
              <a:buSzPts val="3600"/>
              <a:buFont typeface="Arial"/>
              <a:buNone/>
              <a:defRPr b="1" i="0" sz="36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9" name="Google Shape;79;p47"/>
          <p:cNvSpPr txBox="1"/>
          <p:nvPr>
            <p:ph idx="1" type="body"/>
          </p:nvPr>
        </p:nvSpPr>
        <p:spPr>
          <a:xfrm>
            <a:off x="2228479" y="4617720"/>
            <a:ext cx="9299448" cy="578412"/>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0" name="Google Shape;80;p47"/>
          <p:cNvSpPr txBox="1"/>
          <p:nvPr>
            <p:ph idx="2" type="body"/>
          </p:nvPr>
        </p:nvSpPr>
        <p:spPr>
          <a:xfrm>
            <a:off x="2228479" y="5199656"/>
            <a:ext cx="9299448" cy="390521"/>
          </a:xfrm>
          <a:prstGeom prst="rect">
            <a:avLst/>
          </a:prstGeom>
          <a:noFill/>
          <a:ln>
            <a:noFill/>
          </a:ln>
        </p:spPr>
        <p:txBody>
          <a:bodyPr anchorCtr="0" anchor="b"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1" name="Google Shape;81;p47"/>
          <p:cNvSpPr txBox="1"/>
          <p:nvPr>
            <p:ph idx="3" type="body"/>
          </p:nvPr>
        </p:nvSpPr>
        <p:spPr>
          <a:xfrm>
            <a:off x="2228479" y="5602567"/>
            <a:ext cx="9299448" cy="40378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82" name="Google Shape;82;p47"/>
          <p:cNvPicPr preferRelativeResize="0"/>
          <p:nvPr/>
        </p:nvPicPr>
        <p:blipFill rotWithShape="1">
          <a:blip r:embed="rId2">
            <a:alphaModFix/>
          </a:blip>
          <a:srcRect b="0" l="0" r="0" t="0"/>
          <a:stretch/>
        </p:blipFill>
        <p:spPr>
          <a:xfrm>
            <a:off x="326395" y="4874480"/>
            <a:ext cx="1189829" cy="951863"/>
          </a:xfrm>
          <a:prstGeom prst="rect">
            <a:avLst/>
          </a:prstGeom>
          <a:noFill/>
          <a:ln>
            <a:noFill/>
          </a:ln>
        </p:spPr>
      </p:pic>
      <p:sp>
        <p:nvSpPr>
          <p:cNvPr id="83" name="Google Shape;83;p47"/>
          <p:cNvSpPr/>
          <p:nvPr/>
        </p:nvSpPr>
        <p:spPr>
          <a:xfrm>
            <a:off x="1825043" y="6101651"/>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84" name="Google Shape;84;p47"/>
          <p:cNvCxnSpPr/>
          <p:nvPr/>
        </p:nvCxnSpPr>
        <p:spPr>
          <a:xfrm rot="10800000">
            <a:off x="0" y="6124669"/>
            <a:ext cx="1793872" cy="0"/>
          </a:xfrm>
          <a:prstGeom prst="straightConnector1">
            <a:avLst/>
          </a:prstGeom>
          <a:noFill/>
          <a:ln cap="flat" cmpd="sng" w="12700">
            <a:solidFill>
              <a:srgbClr val="0B3458"/>
            </a:solidFill>
            <a:prstDash val="solid"/>
            <a:round/>
            <a:headEnd len="sm" w="sm" type="none"/>
            <a:tailEnd len="sm" w="sm" type="none"/>
          </a:ln>
        </p:spPr>
      </p:cxnSp>
      <p:cxnSp>
        <p:nvCxnSpPr>
          <p:cNvPr id="85" name="Google Shape;85;p47"/>
          <p:cNvCxnSpPr/>
          <p:nvPr/>
        </p:nvCxnSpPr>
        <p:spPr>
          <a:xfrm rot="10800000">
            <a:off x="1892734" y="6124511"/>
            <a:ext cx="9720781" cy="0"/>
          </a:xfrm>
          <a:prstGeom prst="straightConnector1">
            <a:avLst/>
          </a:prstGeom>
          <a:noFill/>
          <a:ln cap="flat" cmpd="sng" w="12700">
            <a:solidFill>
              <a:srgbClr val="0B3458"/>
            </a:solidFill>
            <a:prstDash val="solid"/>
            <a:round/>
            <a:headEnd len="sm" w="sm" type="none"/>
            <a:tailEnd len="sm" w="sm" type="none"/>
          </a:ln>
        </p:spPr>
      </p:cxnSp>
      <p:sp>
        <p:nvSpPr>
          <p:cNvPr id="86" name="Google Shape;86;p47"/>
          <p:cNvSpPr/>
          <p:nvPr/>
        </p:nvSpPr>
        <p:spPr>
          <a:xfrm flipH="1">
            <a:off x="11642081" y="6101651"/>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7" name="Google Shape;87;p47"/>
          <p:cNvSpPr/>
          <p:nvPr/>
        </p:nvSpPr>
        <p:spPr>
          <a:xfrm flipH="1">
            <a:off x="11642081" y="3470373"/>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88" name="Google Shape;88;p47"/>
          <p:cNvCxnSpPr/>
          <p:nvPr/>
        </p:nvCxnSpPr>
        <p:spPr>
          <a:xfrm rot="10800000">
            <a:off x="1849172" y="3552825"/>
            <a:ext cx="0" cy="2529959"/>
          </a:xfrm>
          <a:prstGeom prst="straightConnector1">
            <a:avLst/>
          </a:prstGeom>
          <a:noFill/>
          <a:ln cap="flat" cmpd="sng" w="12700">
            <a:solidFill>
              <a:srgbClr val="0B3458"/>
            </a:solidFill>
            <a:prstDash val="solid"/>
            <a:round/>
            <a:headEnd len="sm" w="sm" type="none"/>
            <a:tailEnd len="sm" w="sm" type="none"/>
          </a:ln>
        </p:spPr>
      </p:cxnSp>
      <p:sp>
        <p:nvSpPr>
          <p:cNvPr id="89" name="Google Shape;89;p47"/>
          <p:cNvSpPr/>
          <p:nvPr/>
        </p:nvSpPr>
        <p:spPr>
          <a:xfrm rot="-5400000">
            <a:off x="1847726" y="3495590"/>
            <a:ext cx="121764" cy="118872"/>
          </a:xfrm>
          <a:prstGeom prst="arc">
            <a:avLst>
              <a:gd fmla="val 16200000" name="adj1"/>
              <a:gd fmla="val 0" name="adj2"/>
            </a:avLst>
          </a:prstGeom>
          <a:noFill/>
          <a:ln cap="flat" cmpd="sng" w="12700">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90" name="Google Shape;90;p47"/>
          <p:cNvCxnSpPr/>
          <p:nvPr/>
        </p:nvCxnSpPr>
        <p:spPr>
          <a:xfrm rot="10800000">
            <a:off x="1899083" y="3494144"/>
            <a:ext cx="9714432" cy="0"/>
          </a:xfrm>
          <a:prstGeom prst="straightConnector1">
            <a:avLst/>
          </a:prstGeom>
          <a:noFill/>
          <a:ln cap="flat" cmpd="sng" w="12700">
            <a:solidFill>
              <a:srgbClr val="0B3458"/>
            </a:solidFill>
            <a:prstDash val="solid"/>
            <a:round/>
            <a:headEnd len="sm" w="sm" type="none"/>
            <a:tailEnd len="sm" w="sm" type="none"/>
          </a:ln>
        </p:spPr>
      </p:cxnSp>
      <p:sp>
        <p:nvSpPr>
          <p:cNvPr id="91" name="Google Shape;91;p47"/>
          <p:cNvSpPr txBox="1"/>
          <p:nvPr>
            <p:ph idx="4" type="body"/>
          </p:nvPr>
        </p:nvSpPr>
        <p:spPr>
          <a:xfrm>
            <a:off x="2228478" y="3666744"/>
            <a:ext cx="9299448" cy="576072"/>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1"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42" Type="http://schemas.openxmlformats.org/officeDocument/2006/relationships/slideLayout" Target="../slideLayouts/slideLayout41.xml"/><Relationship Id="rId41" Type="http://schemas.openxmlformats.org/officeDocument/2006/relationships/slideLayout" Target="../slideLayouts/slideLayout40.xml"/><Relationship Id="rId44" Type="http://schemas.openxmlformats.org/officeDocument/2006/relationships/slideLayout" Target="../slideLayouts/slideLayout43.xml"/><Relationship Id="rId43" Type="http://schemas.openxmlformats.org/officeDocument/2006/relationships/slideLayout" Target="../slideLayouts/slideLayout42.xml"/><Relationship Id="rId46" Type="http://schemas.openxmlformats.org/officeDocument/2006/relationships/slideLayout" Target="../slideLayouts/slideLayout45.xml"/><Relationship Id="rId45" Type="http://schemas.openxmlformats.org/officeDocument/2006/relationships/slideLayout" Target="../slideLayouts/slideLayout44.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48" Type="http://schemas.openxmlformats.org/officeDocument/2006/relationships/slideLayout" Target="../slideLayouts/slideLayout47.xml"/><Relationship Id="rId47" Type="http://schemas.openxmlformats.org/officeDocument/2006/relationships/slideLayout" Target="../slideLayouts/slideLayout46.xml"/><Relationship Id="rId49" Type="http://schemas.openxmlformats.org/officeDocument/2006/relationships/slideLayout" Target="../slideLayouts/slideLayout4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33" Type="http://schemas.openxmlformats.org/officeDocument/2006/relationships/slideLayout" Target="../slideLayouts/slideLayout32.xml"/><Relationship Id="rId32" Type="http://schemas.openxmlformats.org/officeDocument/2006/relationships/slideLayout" Target="../slideLayouts/slideLayout31.xml"/><Relationship Id="rId35" Type="http://schemas.openxmlformats.org/officeDocument/2006/relationships/slideLayout" Target="../slideLayouts/slideLayout34.xml"/><Relationship Id="rId34" Type="http://schemas.openxmlformats.org/officeDocument/2006/relationships/slideLayout" Target="../slideLayouts/slideLayout33.xml"/><Relationship Id="rId37" Type="http://schemas.openxmlformats.org/officeDocument/2006/relationships/slideLayout" Target="../slideLayouts/slideLayout36.xml"/><Relationship Id="rId36" Type="http://schemas.openxmlformats.org/officeDocument/2006/relationships/slideLayout" Target="../slideLayouts/slideLayout35.xml"/><Relationship Id="rId39" Type="http://schemas.openxmlformats.org/officeDocument/2006/relationships/slideLayout" Target="../slideLayouts/slideLayout38.xml"/><Relationship Id="rId38" Type="http://schemas.openxmlformats.org/officeDocument/2006/relationships/slideLayout" Target="../slideLayouts/slideLayout37.xml"/><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29" Type="http://schemas.openxmlformats.org/officeDocument/2006/relationships/slideLayout" Target="../slideLayouts/slideLayout28.xml"/><Relationship Id="rId51" Type="http://schemas.openxmlformats.org/officeDocument/2006/relationships/theme" Target="../theme/theme1.xml"/><Relationship Id="rId50" Type="http://schemas.openxmlformats.org/officeDocument/2006/relationships/slideLayout" Target="../slideLayouts/slideLayout4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8"/>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pic>
        <p:nvPicPr>
          <p:cNvPr id="11" name="Google Shape;11;p38"/>
          <p:cNvPicPr preferRelativeResize="0"/>
          <p:nvPr/>
        </p:nvPicPr>
        <p:blipFill rotWithShape="1">
          <a:blip r:embed="rId1">
            <a:alphaModFix/>
          </a:blip>
          <a:srcRect b="0" l="0" r="0" t="0"/>
          <a:stretch/>
        </p:blipFill>
        <p:spPr>
          <a:xfrm>
            <a:off x="365760" y="6464808"/>
            <a:ext cx="390801" cy="312641"/>
          </a:xfrm>
          <a:prstGeom prst="rect">
            <a:avLst/>
          </a:prstGeom>
          <a:noFill/>
          <a:ln>
            <a:noFill/>
          </a:ln>
        </p:spPr>
      </p:pic>
      <p:sp>
        <p:nvSpPr>
          <p:cNvPr id="12" name="Google Shape;12;p38"/>
          <p:cNvSpPr/>
          <p:nvPr/>
        </p:nvSpPr>
        <p:spPr>
          <a:xfrm>
            <a:off x="533670" y="585223"/>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3" name="Google Shape;13;p38"/>
          <p:cNvCxnSpPr/>
          <p:nvPr/>
        </p:nvCxnSpPr>
        <p:spPr>
          <a:xfrm rot="10800000">
            <a:off x="3230" y="608083"/>
            <a:ext cx="495719" cy="0"/>
          </a:xfrm>
          <a:prstGeom prst="straightConnector1">
            <a:avLst/>
          </a:prstGeom>
          <a:noFill/>
          <a:ln cap="flat" cmpd="sng" w="12700">
            <a:solidFill>
              <a:srgbClr val="0B3458"/>
            </a:solidFill>
            <a:prstDash val="solid"/>
            <a:round/>
            <a:headEnd len="sm" w="sm" type="none"/>
            <a:tailEnd len="sm" w="sm" type="none"/>
          </a:ln>
        </p:spPr>
      </p:cxnSp>
      <p:cxnSp>
        <p:nvCxnSpPr>
          <p:cNvPr id="14" name="Google Shape;14;p38"/>
          <p:cNvCxnSpPr/>
          <p:nvPr/>
        </p:nvCxnSpPr>
        <p:spPr>
          <a:xfrm rot="10800000">
            <a:off x="616656" y="608083"/>
            <a:ext cx="11575344" cy="0"/>
          </a:xfrm>
          <a:prstGeom prst="straightConnector1">
            <a:avLst/>
          </a:prstGeom>
          <a:noFill/>
          <a:ln cap="flat" cmpd="sng" w="12700">
            <a:solidFill>
              <a:srgbClr val="0B3458"/>
            </a:solidFill>
            <a:prstDash val="solid"/>
            <a:round/>
            <a:headEnd len="sm" w="sm" type="none"/>
            <a:tailEnd len="sm" w="sm" type="none"/>
          </a:ln>
        </p:spPr>
      </p:cxnSp>
      <p:sp>
        <p:nvSpPr>
          <p:cNvPr id="15" name="Google Shape;15;p38"/>
          <p:cNvSpPr/>
          <p:nvPr/>
        </p:nvSpPr>
        <p:spPr>
          <a:xfrm>
            <a:off x="533670" y="6297687"/>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6" name="Google Shape;16;p38"/>
          <p:cNvCxnSpPr/>
          <p:nvPr/>
        </p:nvCxnSpPr>
        <p:spPr>
          <a:xfrm rot="10800000">
            <a:off x="3230" y="6320547"/>
            <a:ext cx="495719" cy="0"/>
          </a:xfrm>
          <a:prstGeom prst="straightConnector1">
            <a:avLst/>
          </a:prstGeom>
          <a:noFill/>
          <a:ln cap="flat" cmpd="sng" w="12700">
            <a:solidFill>
              <a:srgbClr val="0B3458"/>
            </a:solidFill>
            <a:prstDash val="solid"/>
            <a:round/>
            <a:headEnd len="sm" w="sm" type="none"/>
            <a:tailEnd len="sm" w="sm" type="none"/>
          </a:ln>
        </p:spPr>
      </p:cxnSp>
      <p:cxnSp>
        <p:nvCxnSpPr>
          <p:cNvPr id="17" name="Google Shape;17;p38"/>
          <p:cNvCxnSpPr/>
          <p:nvPr/>
        </p:nvCxnSpPr>
        <p:spPr>
          <a:xfrm rot="10800000">
            <a:off x="616655" y="6320547"/>
            <a:ext cx="10957279" cy="0"/>
          </a:xfrm>
          <a:prstGeom prst="straightConnector1">
            <a:avLst/>
          </a:prstGeom>
          <a:noFill/>
          <a:ln cap="flat" cmpd="sng" w="12700">
            <a:solidFill>
              <a:srgbClr val="0B3458"/>
            </a:solidFill>
            <a:prstDash val="solid"/>
            <a:round/>
            <a:headEnd len="sm" w="sm" type="none"/>
            <a:tailEnd len="sm" w="sm" type="none"/>
          </a:ln>
        </p:spPr>
      </p:cxnSp>
      <p:sp>
        <p:nvSpPr>
          <p:cNvPr id="18" name="Google Shape;18;p38"/>
          <p:cNvSpPr/>
          <p:nvPr/>
        </p:nvSpPr>
        <p:spPr>
          <a:xfrm flipH="1">
            <a:off x="11606949" y="6297687"/>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9" name="Google Shape;19;p38"/>
          <p:cNvCxnSpPr/>
          <p:nvPr/>
        </p:nvCxnSpPr>
        <p:spPr>
          <a:xfrm>
            <a:off x="11696282" y="6320547"/>
            <a:ext cx="495719" cy="0"/>
          </a:xfrm>
          <a:prstGeom prst="straightConnector1">
            <a:avLst/>
          </a:prstGeom>
          <a:noFill/>
          <a:ln cap="flat" cmpd="sng" w="12700">
            <a:solidFill>
              <a:srgbClr val="0B3458"/>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33.png"/><Relationship Id="rId5" Type="http://schemas.openxmlformats.org/officeDocument/2006/relationships/hyperlink" Target="https://uasg.tech/wp-content/uploads/documents/UASG012-en-digital.pdf" TargetMode="External"/><Relationship Id="rId6"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png"/><Relationship Id="rId4" Type="http://schemas.openxmlformats.org/officeDocument/2006/relationships/image" Target="../media/image39.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unicode.org/charts/" TargetMode="Externa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unicode.org/reports/tr15/" TargetMode="Externa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www.example.co.uk/" TargetMode="External"/><Relationship Id="rId4" Type="http://schemas.openxmlformats.org/officeDocument/2006/relationships/hyperlink" Target="https://data.iana.org/TLD/tlds-alpha-by-domain.txt" TargetMode="External"/><Relationship Id="rId5"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about:blank" TargetMode="Externa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mailto:myname@example.org" TargetMode="Externa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about:blank" TargetMode="Externa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hyperlink" Target="https://uasg.tech/wp-content/uploads/documents/UASG018A-en-digital.pdf" TargetMode="External"/><Relationship Id="rId4" Type="http://schemas.openxmlformats.org/officeDocument/2006/relationships/image" Target="../media/image41.png"/><Relationship Id="rId5" Type="http://schemas.openxmlformats.org/officeDocument/2006/relationships/image" Target="../media/image40.png"/><Relationship Id="rId6" Type="http://schemas.openxmlformats.org/officeDocument/2006/relationships/image" Target="../media/image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2.png"/><Relationship Id="rId4" Type="http://schemas.openxmlformats.org/officeDocument/2006/relationships/hyperlink" Target="https://uasg.tech/wp-content/uploads/documents/EAI-Software-Test%20Results-UASG030A.pdf" TargetMode="External"/><Relationship Id="rId5" Type="http://schemas.openxmlformats.org/officeDocument/2006/relationships/image" Target="../media/image4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uasg.tech/wp-content/uploads/2020/03/UASG_ICANN_Case_Study_UASG013C.2.pdf" TargetMode="External"/><Relationship Id="rId4" Type="http://schemas.openxmlformats.org/officeDocument/2006/relationships/image" Target="../media/image22.png"/><Relationship Id="rId5" Type="http://schemas.openxmlformats.org/officeDocument/2006/relationships/image" Target="../media/image4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mailto:UAProgram@icann.org" TargetMode="External"/><Relationship Id="rId4" Type="http://schemas.openxmlformats.org/officeDocument/2006/relationships/hyperlink" Target="https://xmox.nl/" TargetMode="External"/><Relationship Id="rId5"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s://uasg.tech/eai-certification" TargetMode="External"/><Relationship Id="rId4" Type="http://schemas.openxmlformats.org/officeDocument/2006/relationships/image" Target="../media/image22.png"/><Relationship Id="rId5" Type="http://schemas.openxmlformats.org/officeDocument/2006/relationships/image" Target="../media/image4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mailto:info@uasg.tech" TargetMode="External"/><Relationship Id="rId4" Type="http://schemas.openxmlformats.org/officeDocument/2006/relationships/hyperlink" Target="mailto:UAProgram@icann.org" TargetMode="External"/><Relationship Id="rId5" Type="http://schemas.openxmlformats.org/officeDocument/2006/relationships/hyperlink" Target="https://uasg.tech/" TargetMode="External"/><Relationship Id="rId6" Type="http://schemas.openxmlformats.org/officeDocument/2006/relationships/hyperlink" Target="https://icann.org/ua" TargetMode="External"/><Relationship Id="rId7"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s://uasg.tech/" TargetMode="External"/><Relationship Id="rId4" Type="http://schemas.openxmlformats.org/officeDocument/2006/relationships/hyperlink" Target="https://uasg.tech/wp-content/uploads/documents/UASG005-en-digital.pdf" TargetMode="External"/><Relationship Id="rId9" Type="http://schemas.openxmlformats.org/officeDocument/2006/relationships/hyperlink" Target="https://uasg.tech/wp-content/uploads/documents/UASG021B-en-digital.pdf" TargetMode="External"/><Relationship Id="rId5" Type="http://schemas.openxmlformats.org/officeDocument/2006/relationships/hyperlink" Target="https://uasg.tech/wp-content/uploads/documents/UASG007-en-digital.pdf" TargetMode="External"/><Relationship Id="rId6" Type="http://schemas.openxmlformats.org/officeDocument/2006/relationships/hyperlink" Target="https://uasg.tech/wp-content/uploads/documents/UASG014-en-digital.pdf" TargetMode="External"/><Relationship Id="rId7" Type="http://schemas.openxmlformats.org/officeDocument/2006/relationships/hyperlink" Target="https://uasg.tech/wp-content/uploads/documents/UASG012-en-digital.pdf" TargetMode="External"/><Relationship Id="rId8" Type="http://schemas.openxmlformats.org/officeDocument/2006/relationships/hyperlink" Target="https://uasg.tech/wp-content/uploads/documents/UASG018A-en-digital.pdf" TargetMode="External"/><Relationship Id="rId11" Type="http://schemas.openxmlformats.org/officeDocument/2006/relationships/hyperlink" Target="https://uasg.tech/wp-content/uploads/documents/UASG028-en-digital.pdf" TargetMode="External"/><Relationship Id="rId10" Type="http://schemas.openxmlformats.org/officeDocument/2006/relationships/hyperlink" Target="https://uasg.tech/wp-content/uploads/documents/UASG026-en-digital.pdf" TargetMode="External"/><Relationship Id="rId13" Type="http://schemas.openxmlformats.org/officeDocument/2006/relationships/hyperlink" Target="https://uasg.tech/wp-content/uploads/documents/UASG032-en-digital.pdf" TargetMode="External"/><Relationship Id="rId12" Type="http://schemas.openxmlformats.org/officeDocument/2006/relationships/hyperlink" Target="https://uasg.tech/wp-content/uploads/documents/UASG030-en-digital.pdf" TargetMode="External"/><Relationship Id="rId15" Type="http://schemas.openxmlformats.org/officeDocument/2006/relationships/image" Target="../media/image22.png"/><Relationship Id="rId14" Type="http://schemas.openxmlformats.org/officeDocument/2006/relationships/hyperlink" Target="https://uasg.tech/download/uasg-043-ua-ready-code-samples-in-java-python-and-javascript-en/"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1.png"/><Relationship Id="rId4" Type="http://schemas.openxmlformats.org/officeDocument/2006/relationships/hyperlink" Target="https://ithi.research.icann.org/graph-eai.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34.png"/><Relationship Id="rId5" Type="http://schemas.openxmlformats.org/officeDocument/2006/relationships/image" Target="../media/image30.png"/><Relationship Id="rId6" Type="http://schemas.openxmlformats.org/officeDocument/2006/relationships/image" Target="../media/image28.png"/><Relationship Id="rId7" Type="http://schemas.openxmlformats.org/officeDocument/2006/relationships/image" Target="../media/image45.png"/><Relationship Id="rId8"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1"/>
          <p:cNvSpPr txBox="1"/>
          <p:nvPr>
            <p:ph type="title"/>
          </p:nvPr>
        </p:nvSpPr>
        <p:spPr>
          <a:xfrm>
            <a:off x="553082" y="0"/>
            <a:ext cx="11234727" cy="2533369"/>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rgbClr val="0B3458"/>
              </a:buClr>
              <a:buSzPts val="3600"/>
              <a:buFont typeface="Arial"/>
              <a:buNone/>
            </a:pPr>
            <a:r>
              <a:rPr lang="en-US"/>
              <a:t>Aperçu technique de l’acceptation universelle des noms de domaine et adresses de courrier électronique</a:t>
            </a:r>
            <a:endParaRPr/>
          </a:p>
        </p:txBody>
      </p:sp>
      <p:sp>
        <p:nvSpPr>
          <p:cNvPr id="795" name="Google Shape;795;p1"/>
          <p:cNvSpPr txBox="1"/>
          <p:nvPr>
            <p:ph idx="3" type="body"/>
          </p:nvPr>
        </p:nvSpPr>
        <p:spPr>
          <a:xfrm>
            <a:off x="566928" y="4755604"/>
            <a:ext cx="10788321" cy="403785"/>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B3458"/>
              </a:buClr>
              <a:buSzPts val="1800"/>
              <a:buNone/>
            </a:pPr>
            <a:r>
              <a:rPr lang="en-US"/>
              <a:t>JJ Mois </a:t>
            </a:r>
            <a:r>
              <a:rPr lang="en-US">
                <a:extLst>
                  <a:ext uri="http://customooxmlschemas.google.com/">
                    <go:slidesCustomData xmlns:go="http://customooxmlschemas.google.com/" textRoundtripDataId="0"/>
                  </a:ext>
                </a:extLst>
              </a:rPr>
              <a:t>2025</a:t>
            </a:r>
            <a:endParaRPr/>
          </a:p>
        </p:txBody>
      </p:sp>
      <p:sp>
        <p:nvSpPr>
          <p:cNvPr id="796" name="Google Shape;796;p1"/>
          <p:cNvSpPr txBox="1"/>
          <p:nvPr>
            <p:ph idx="4" type="body"/>
          </p:nvPr>
        </p:nvSpPr>
        <p:spPr>
          <a:xfrm>
            <a:off x="547041" y="2455029"/>
            <a:ext cx="10808208" cy="716808"/>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B3458"/>
              </a:buClr>
              <a:buSzPts val="1800"/>
              <a:buNone/>
            </a:pPr>
            <a:r>
              <a:rPr lang="en-US"/>
              <a:t> </a:t>
            </a:r>
            <a:endParaRPr/>
          </a:p>
          <a:p>
            <a:pPr indent="0" lvl="0" marL="0" rtl="0" algn="l">
              <a:lnSpc>
                <a:spcPct val="100000"/>
              </a:lnSpc>
              <a:spcBef>
                <a:spcPts val="0"/>
              </a:spcBef>
              <a:spcAft>
                <a:spcPts val="0"/>
              </a:spcAft>
              <a:buClr>
                <a:srgbClr val="0B3458"/>
              </a:buClr>
              <a:buSzPts val="1800"/>
              <a:buNone/>
            </a:pPr>
            <a:r>
              <a:rPr lang="en-US"/>
              <a:t>Programme de la journée de l’UA</a:t>
            </a:r>
            <a:endParaRPr/>
          </a:p>
        </p:txBody>
      </p:sp>
      <p:sp>
        <p:nvSpPr>
          <p:cNvPr id="797" name="Google Shape;797;p1"/>
          <p:cNvSpPr txBox="1"/>
          <p:nvPr>
            <p:ph idx="1" type="body"/>
          </p:nvPr>
        </p:nvSpPr>
        <p:spPr>
          <a:xfrm>
            <a:off x="566928" y="3553576"/>
            <a:ext cx="10788321" cy="716808"/>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B3458"/>
              </a:buClr>
              <a:buSzPts val="18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p10"/>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Systèmes de messagerie et prise en charge de l’EAI</a:t>
            </a:r>
            <a:endParaRPr/>
          </a:p>
        </p:txBody>
      </p:sp>
      <p:pic>
        <p:nvPicPr>
          <p:cNvPr id="903" name="Google Shape;903;p10"/>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pic>
        <p:nvPicPr>
          <p:cNvPr id="904" name="Google Shape;904;p10"/>
          <p:cNvPicPr preferRelativeResize="0"/>
          <p:nvPr/>
        </p:nvPicPr>
        <p:blipFill rotWithShape="1">
          <a:blip r:embed="rId4">
            <a:alphaModFix/>
          </a:blip>
          <a:srcRect b="0" l="5267" r="4665" t="0"/>
          <a:stretch/>
        </p:blipFill>
        <p:spPr>
          <a:xfrm>
            <a:off x="7897595" y="929390"/>
            <a:ext cx="3709739" cy="2695153"/>
          </a:xfrm>
          <a:prstGeom prst="rect">
            <a:avLst/>
          </a:prstGeom>
          <a:noFill/>
          <a:ln>
            <a:noFill/>
          </a:ln>
        </p:spPr>
      </p:pic>
      <p:sp>
        <p:nvSpPr>
          <p:cNvPr id="905" name="Google Shape;905;p10"/>
          <p:cNvSpPr txBox="1"/>
          <p:nvPr>
            <p:ph idx="1" type="body"/>
          </p:nvPr>
        </p:nvSpPr>
        <p:spPr>
          <a:xfrm>
            <a:off x="391084" y="723275"/>
            <a:ext cx="7312928" cy="5411449"/>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1800"/>
              <a:t>Tous les agents de messagerie doivent être configurés pour envoyer et recevoir des adresses de courrier électronique internationalisées. Pour en savoir plus, voir </a:t>
            </a:r>
            <a:r>
              <a:rPr lang="en-US" sz="1800" u="sng">
                <a:solidFill>
                  <a:schemeClr val="hlink"/>
                </a:solidFill>
                <a:hlinkClick r:id="rId5"/>
              </a:rPr>
              <a:t>EAI : aperçu technique</a:t>
            </a:r>
            <a:r>
              <a:rPr lang="en-US" sz="1800"/>
              <a:t>.</a:t>
            </a:r>
            <a:endParaRPr/>
          </a:p>
          <a:p>
            <a:pPr indent="-341313" lvl="1" marL="798513" rtl="0" algn="l">
              <a:lnSpc>
                <a:spcPct val="100000"/>
              </a:lnSpc>
              <a:spcBef>
                <a:spcPts val="500"/>
              </a:spcBef>
              <a:spcAft>
                <a:spcPts val="0"/>
              </a:spcAft>
              <a:buClr>
                <a:schemeClr val="accent1"/>
              </a:buClr>
              <a:buSzPts val="1500"/>
              <a:buChar char="⚪"/>
            </a:pPr>
            <a:r>
              <a:rPr lang="en-US" sz="1800">
                <a:solidFill>
                  <a:schemeClr val="accent1"/>
                </a:solidFill>
              </a:rPr>
              <a:t>MUA</a:t>
            </a:r>
            <a:r>
              <a:rPr lang="en-US" sz="1800"/>
              <a:t> – Mail User Agent ou client de messagerie : programme client qu’une personne utilise pour envoyer, recevoir et gérer son courrier électronique.</a:t>
            </a:r>
            <a:endParaRPr/>
          </a:p>
          <a:p>
            <a:pPr indent="-341313" lvl="1" marL="798513" rtl="0" algn="l">
              <a:lnSpc>
                <a:spcPct val="100000"/>
              </a:lnSpc>
              <a:spcBef>
                <a:spcPts val="500"/>
              </a:spcBef>
              <a:spcAft>
                <a:spcPts val="0"/>
              </a:spcAft>
              <a:buClr>
                <a:schemeClr val="accent1"/>
              </a:buClr>
              <a:buSzPts val="1500"/>
              <a:buChar char="⚪"/>
            </a:pPr>
            <a:r>
              <a:rPr lang="en-US" sz="1800">
                <a:solidFill>
                  <a:schemeClr val="accent1"/>
                </a:solidFill>
              </a:rPr>
              <a:t>MSA</a:t>
            </a:r>
            <a:r>
              <a:rPr lang="en-US" sz="1800"/>
              <a:t> – Mail Submission Agent ou agent de soumission de courrier électronique : programme serveur qui reçoit le courrier électronique d’un MUA et le prépare à des fins de transmission et de distribution.</a:t>
            </a:r>
            <a:endParaRPr/>
          </a:p>
          <a:p>
            <a:pPr indent="-341313" lvl="1" marL="798513" rtl="0" algn="l">
              <a:lnSpc>
                <a:spcPct val="100000"/>
              </a:lnSpc>
              <a:spcBef>
                <a:spcPts val="500"/>
              </a:spcBef>
              <a:spcAft>
                <a:spcPts val="0"/>
              </a:spcAft>
              <a:buClr>
                <a:schemeClr val="accent1"/>
              </a:buClr>
              <a:buSzPts val="1500"/>
              <a:buChar char="⚪"/>
            </a:pPr>
            <a:r>
              <a:rPr lang="en-US" sz="1800">
                <a:solidFill>
                  <a:schemeClr val="accent1"/>
                </a:solidFill>
              </a:rPr>
              <a:t>MTA</a:t>
            </a:r>
            <a:r>
              <a:rPr lang="en-US" sz="1800"/>
              <a:t> – Mail Transfer Agent ou agent de transfert de courrier électronique : programme serveur qui envoie et reçoit du courrier électronique vers et depuis d’autres hôtes Internet. Un MTA peut recevoir du courrier électronique d’un MSA et/ou distribuer du courrier électronique à un MDA.</a:t>
            </a:r>
            <a:endParaRPr/>
          </a:p>
          <a:p>
            <a:pPr indent="-341313" lvl="1" marL="798513" rtl="0" algn="l">
              <a:lnSpc>
                <a:spcPct val="100000"/>
              </a:lnSpc>
              <a:spcBef>
                <a:spcPts val="500"/>
              </a:spcBef>
              <a:spcAft>
                <a:spcPts val="0"/>
              </a:spcAft>
              <a:buClr>
                <a:schemeClr val="accent1"/>
              </a:buClr>
              <a:buSzPts val="1500"/>
              <a:buChar char="⚪"/>
            </a:pPr>
            <a:r>
              <a:rPr lang="en-US" sz="1800">
                <a:solidFill>
                  <a:schemeClr val="accent1"/>
                </a:solidFill>
              </a:rPr>
              <a:t>MDA</a:t>
            </a:r>
            <a:r>
              <a:rPr lang="en-US" sz="1800"/>
              <a:t> – Mail Delivery Agent ou agent de distribution de courrier électronique : programme serveur qui gère le courrier électronique entrant et le stocke généralement dans une boîte de messagerie ou dans un dossier.</a:t>
            </a:r>
            <a:endParaRPr/>
          </a:p>
          <a:p>
            <a:pPr indent="-247650" lvl="0" marL="342900" rtl="0" algn="l">
              <a:lnSpc>
                <a:spcPct val="100000"/>
              </a:lnSpc>
              <a:spcBef>
                <a:spcPts val="2000"/>
              </a:spcBef>
              <a:spcAft>
                <a:spcPts val="0"/>
              </a:spcAft>
              <a:buClr>
                <a:srgbClr val="000000"/>
              </a:buClr>
              <a:buSzPts val="1500"/>
              <a:buFont typeface="Noto Sans Symbols"/>
              <a:buNone/>
            </a:pPr>
            <a:r>
              <a:t/>
            </a:r>
            <a:endParaRPr sz="1800"/>
          </a:p>
        </p:txBody>
      </p:sp>
      <p:pic>
        <p:nvPicPr>
          <p:cNvPr id="906" name="Google Shape;906;p10"/>
          <p:cNvPicPr preferRelativeResize="0"/>
          <p:nvPr/>
        </p:nvPicPr>
        <p:blipFill rotWithShape="1">
          <a:blip r:embed="rId6">
            <a:alphaModFix/>
          </a:blip>
          <a:srcRect b="0" l="0" r="0" t="0"/>
          <a:stretch/>
        </p:blipFill>
        <p:spPr>
          <a:xfrm>
            <a:off x="7704012" y="4388649"/>
            <a:ext cx="4096904" cy="129189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11"/>
          <p:cNvSpPr txBox="1"/>
          <p:nvPr>
            <p:ph type="title"/>
          </p:nvPr>
        </p:nvSpPr>
        <p:spPr>
          <a:xfrm>
            <a:off x="752850" y="1308848"/>
            <a:ext cx="10804566" cy="170153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1"/>
              </a:buClr>
              <a:buSzPts val="3500"/>
              <a:buFont typeface="Arial"/>
              <a:buNone/>
            </a:pPr>
            <a:r>
              <a:rPr lang="en-US"/>
              <a:t>Notions fondamentales sur Unicode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12"/>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Caractère et jeu de caractères</a:t>
            </a:r>
            <a:endParaRPr/>
          </a:p>
        </p:txBody>
      </p:sp>
      <p:sp>
        <p:nvSpPr>
          <p:cNvPr id="918" name="Google Shape;918;p12"/>
          <p:cNvSpPr txBox="1"/>
          <p:nvPr>
            <p:ph idx="1" type="body"/>
          </p:nvPr>
        </p:nvSpPr>
        <p:spPr>
          <a:xfrm>
            <a:off x="824441" y="1010858"/>
            <a:ext cx="10962747" cy="538994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SzPts val="1500"/>
              <a:buChar char="◉"/>
            </a:pPr>
            <a:r>
              <a:rPr b="0" i="0" lang="en-US" sz="2000">
                <a:solidFill>
                  <a:schemeClr val="dk1"/>
                </a:solidFill>
              </a:rPr>
              <a:t>Une étiquette ou une chaîne </a:t>
            </a:r>
            <a:r>
              <a:rPr lang="en-US" sz="2000">
                <a:solidFill>
                  <a:schemeClr val="dk1"/>
                </a:solidFill>
              </a:rPr>
              <a:t>comme</a:t>
            </a:r>
            <a:r>
              <a:rPr b="0" i="0" lang="en-US" sz="2000">
                <a:solidFill>
                  <a:schemeClr val="dk1"/>
                </a:solidFill>
              </a:rPr>
              <a:t> أهلا, नमस्ते, Hello est formée de caractères.</a:t>
            </a:r>
            <a:endParaRPr/>
          </a:p>
          <a:p>
            <a:pPr indent="-341313" lvl="1" marL="798513" rtl="0" algn="l">
              <a:lnSpc>
                <a:spcPct val="100000"/>
              </a:lnSpc>
              <a:spcBef>
                <a:spcPts val="500"/>
              </a:spcBef>
              <a:spcAft>
                <a:spcPts val="0"/>
              </a:spcAft>
              <a:buClr>
                <a:schemeClr val="dk1"/>
              </a:buClr>
              <a:buSzPts val="1500"/>
              <a:buChar char="⚪"/>
            </a:pPr>
            <a:r>
              <a:rPr b="0" i="0" lang="en-US" sz="2000">
                <a:solidFill>
                  <a:schemeClr val="dk1"/>
                </a:solidFill>
              </a:rPr>
              <a:t>Hello </a:t>
            </a:r>
            <a:r>
              <a:rPr lang="en-US" sz="2000">
                <a:solidFill>
                  <a:schemeClr val="dk1"/>
                </a:solidFill>
              </a:rPr>
              <a:t>--&gt;</a:t>
            </a:r>
            <a:r>
              <a:rPr lang="en-US" sz="2000">
                <a:solidFill>
                  <a:schemeClr val="dk1"/>
                </a:solidFill>
              </a:rPr>
              <a:t> </a:t>
            </a:r>
            <a:r>
              <a:rPr b="0" i="0" lang="en-US" sz="2000">
                <a:solidFill>
                  <a:schemeClr val="dk1"/>
                </a:solidFill>
              </a:rPr>
              <a:t> H  e  l   l     o</a:t>
            </a:r>
            <a:endParaRPr/>
          </a:p>
          <a:p>
            <a:pPr indent="-342900" lvl="0" marL="342900" rtl="0" algn="l">
              <a:lnSpc>
                <a:spcPct val="100000"/>
              </a:lnSpc>
              <a:spcBef>
                <a:spcPts val="2000"/>
              </a:spcBef>
              <a:spcAft>
                <a:spcPts val="0"/>
              </a:spcAft>
              <a:buSzPts val="1500"/>
              <a:buChar char="◉"/>
            </a:pPr>
            <a:r>
              <a:rPr b="0" i="0" lang="en-US" sz="2000">
                <a:solidFill>
                  <a:schemeClr val="dk1"/>
                </a:solidFill>
              </a:rPr>
              <a:t>Un caractère est une unité d’information utilisée pour l’organisation, le contrôle ou la représentation de données textuelles.</a:t>
            </a:r>
            <a:endParaRPr/>
          </a:p>
          <a:p>
            <a:pPr indent="-342900" lvl="0" marL="342900" rtl="0" algn="l">
              <a:lnSpc>
                <a:spcPct val="100000"/>
              </a:lnSpc>
              <a:spcBef>
                <a:spcPts val="2000"/>
              </a:spcBef>
              <a:spcAft>
                <a:spcPts val="0"/>
              </a:spcAft>
              <a:buClr>
                <a:srgbClr val="000000"/>
              </a:buClr>
              <a:buSzPts val="1500"/>
              <a:buFont typeface="Noto Sans Symbols"/>
              <a:buChar char="◉"/>
            </a:pPr>
            <a:r>
              <a:rPr b="0" i="0" lang="en-US" sz="2000">
                <a:solidFill>
                  <a:schemeClr val="dk1"/>
                </a:solidFill>
              </a:rPr>
              <a:t>Exemples de caractère :</a:t>
            </a:r>
            <a:endParaRPr/>
          </a:p>
          <a:p>
            <a:pPr indent="-341313" lvl="1" marL="798513" rtl="0" algn="l">
              <a:lnSpc>
                <a:spcPct val="100000"/>
              </a:lnSpc>
              <a:spcBef>
                <a:spcPts val="500"/>
              </a:spcBef>
              <a:spcAft>
                <a:spcPts val="0"/>
              </a:spcAft>
              <a:buClr>
                <a:schemeClr val="dk1"/>
              </a:buClr>
              <a:buSzPts val="1500"/>
              <a:buChar char="⚪"/>
            </a:pPr>
            <a:r>
              <a:rPr b="0" i="0" lang="en-US" sz="2000">
                <a:solidFill>
                  <a:schemeClr val="dk1"/>
                </a:solidFill>
              </a:rPr>
              <a:t>Lettres </a:t>
            </a:r>
            <a:endParaRPr/>
          </a:p>
          <a:p>
            <a:pPr indent="-341313" lvl="1" marL="798513" rtl="0" algn="l">
              <a:lnSpc>
                <a:spcPct val="100000"/>
              </a:lnSpc>
              <a:spcBef>
                <a:spcPts val="500"/>
              </a:spcBef>
              <a:spcAft>
                <a:spcPts val="0"/>
              </a:spcAft>
              <a:buClr>
                <a:schemeClr val="dk1"/>
              </a:buClr>
              <a:buSzPts val="1500"/>
              <a:buChar char="⚪"/>
            </a:pPr>
            <a:r>
              <a:rPr b="0" i="0" lang="en-US" sz="2000">
                <a:solidFill>
                  <a:schemeClr val="dk1"/>
                </a:solidFill>
              </a:rPr>
              <a:t>Chiffres </a:t>
            </a:r>
            <a:endParaRPr/>
          </a:p>
          <a:p>
            <a:pPr indent="-341313" lvl="1" marL="798513" rtl="0" algn="l">
              <a:lnSpc>
                <a:spcPct val="100000"/>
              </a:lnSpc>
              <a:spcBef>
                <a:spcPts val="500"/>
              </a:spcBef>
              <a:spcAft>
                <a:spcPts val="0"/>
              </a:spcAft>
              <a:buClr>
                <a:schemeClr val="dk1"/>
              </a:buClr>
              <a:buSzPts val="1500"/>
              <a:buChar char="⚪"/>
            </a:pPr>
            <a:r>
              <a:rPr lang="en-US" sz="2000">
                <a:solidFill>
                  <a:schemeClr val="dk1"/>
                </a:solidFill>
              </a:rPr>
              <a:t>Caractères spéciaux, c’est-à-dire </a:t>
            </a:r>
            <a:r>
              <a:rPr b="0" i="0" lang="en-US" sz="2000">
                <a:solidFill>
                  <a:schemeClr val="dk1"/>
                </a:solidFill>
              </a:rPr>
              <a:t>symboles mathématiques, signes de ponctuation</a:t>
            </a:r>
            <a:endParaRPr/>
          </a:p>
          <a:p>
            <a:pPr indent="-341313" lvl="1" marL="798513" rtl="0" algn="l">
              <a:lnSpc>
                <a:spcPct val="100000"/>
              </a:lnSpc>
              <a:spcBef>
                <a:spcPts val="500"/>
              </a:spcBef>
              <a:spcAft>
                <a:spcPts val="0"/>
              </a:spcAft>
              <a:buClr>
                <a:schemeClr val="dk1"/>
              </a:buClr>
              <a:buSzPts val="1500"/>
              <a:buChar char="⚪"/>
            </a:pPr>
            <a:r>
              <a:rPr b="0" i="0" lang="en-US" sz="2000">
                <a:solidFill>
                  <a:schemeClr val="dk1"/>
                </a:solidFill>
              </a:rPr>
              <a:t>Caractères de contrôle - généralement non visibles</a:t>
            </a:r>
            <a:endParaRPr/>
          </a:p>
          <a:p>
            <a:pPr indent="-342900" lvl="0" marL="342900" rtl="0" algn="l">
              <a:lnSpc>
                <a:spcPct val="100000"/>
              </a:lnSpc>
              <a:spcBef>
                <a:spcPts val="2000"/>
              </a:spcBef>
              <a:spcAft>
                <a:spcPts val="0"/>
              </a:spcAft>
              <a:buSzPts val="1500"/>
              <a:buChar char="◉"/>
            </a:pPr>
            <a:r>
              <a:rPr lang="en-US" sz="2000">
                <a:solidFill>
                  <a:schemeClr val="dk1"/>
                </a:solidFill>
              </a:rPr>
              <a:t>Le code standard américain pour l’échange d’information (</a:t>
            </a:r>
            <a:r>
              <a:rPr b="0" i="0" lang="en-US" sz="2000">
                <a:solidFill>
                  <a:schemeClr val="dk1"/>
                </a:solidFill>
              </a:rPr>
              <a:t>ASCII) codifie les caractères utilisés en informatique, notamment les lettres a-z, les chiffres 0 à 9 et autres</a:t>
            </a:r>
            <a:r>
              <a:rPr lang="en-US" sz="2000">
                <a:solidFill>
                  <a:schemeClr val="dk1"/>
                </a:solidFill>
              </a:rPr>
              <a:t>.</a:t>
            </a:r>
            <a:endParaRPr/>
          </a:p>
          <a:p>
            <a:pPr indent="0" lvl="0" marL="0" rtl="0" algn="l">
              <a:lnSpc>
                <a:spcPct val="100000"/>
              </a:lnSpc>
              <a:spcBef>
                <a:spcPts val="2000"/>
              </a:spcBef>
              <a:spcAft>
                <a:spcPts val="0"/>
              </a:spcAft>
              <a:buSzPts val="1425"/>
              <a:buNone/>
            </a:pPr>
            <a:r>
              <a:t/>
            </a:r>
            <a:endParaRPr>
              <a:solidFill>
                <a:schemeClr val="dk1"/>
              </a:solidFill>
            </a:endParaRPr>
          </a:p>
        </p:txBody>
      </p:sp>
      <p:pic>
        <p:nvPicPr>
          <p:cNvPr id="919" name="Google Shape;919;p12"/>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13"/>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Point de code</a:t>
            </a:r>
            <a:endParaRPr/>
          </a:p>
        </p:txBody>
      </p:sp>
      <p:sp>
        <p:nvSpPr>
          <p:cNvPr id="926" name="Google Shape;926;p13"/>
          <p:cNvSpPr txBox="1"/>
          <p:nvPr>
            <p:ph idx="1" type="body"/>
          </p:nvPr>
        </p:nvSpPr>
        <p:spPr>
          <a:xfrm>
            <a:off x="824441" y="1010858"/>
            <a:ext cx="10962747" cy="538994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SzPts val="1500"/>
              <a:buChar char="◉"/>
            </a:pPr>
            <a:r>
              <a:rPr lang="en-US" sz="2000">
                <a:solidFill>
                  <a:srgbClr val="3B3835"/>
                </a:solidFill>
              </a:rPr>
              <a:t>Un point de code est une valeur, ou position, pour un caractère, dans un jeu de caractères codés.</a:t>
            </a:r>
            <a:endParaRPr/>
          </a:p>
          <a:p>
            <a:pPr indent="-342900" lvl="0" marL="342900" rtl="0" algn="l">
              <a:lnSpc>
                <a:spcPct val="100000"/>
              </a:lnSpc>
              <a:spcBef>
                <a:spcPts val="2000"/>
              </a:spcBef>
              <a:spcAft>
                <a:spcPts val="0"/>
              </a:spcAft>
              <a:buSzPts val="1500"/>
              <a:buChar char="◉"/>
            </a:pPr>
            <a:r>
              <a:rPr b="0" i="0" lang="en-US" sz="2000">
                <a:solidFill>
                  <a:srgbClr val="3B3835"/>
                </a:solidFill>
              </a:rPr>
              <a:t>Le point de code est un nombre attribué pour représenter un caractère abstrait dans un système de représentation de texte</a:t>
            </a:r>
            <a:r>
              <a:rPr lang="en-US" sz="2000">
                <a:solidFill>
                  <a:srgbClr val="3B3835"/>
                </a:solidFill>
              </a:rPr>
              <a:t>.</a:t>
            </a:r>
            <a:endParaRPr/>
          </a:p>
          <a:p>
            <a:pPr indent="0" lvl="0" marL="0" rtl="0" algn="l">
              <a:lnSpc>
                <a:spcPct val="100000"/>
              </a:lnSpc>
              <a:spcBef>
                <a:spcPts val="2000"/>
              </a:spcBef>
              <a:spcAft>
                <a:spcPts val="0"/>
              </a:spcAft>
              <a:buSzPts val="1425"/>
              <a:buNone/>
            </a:pPr>
            <a:r>
              <a:t/>
            </a:r>
            <a:endParaRPr/>
          </a:p>
        </p:txBody>
      </p:sp>
      <p:pic>
        <p:nvPicPr>
          <p:cNvPr id="927" name="Google Shape;927;p13"/>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pic>
        <p:nvPicPr>
          <p:cNvPr descr="3.3.5 Character Encoding" id="928" name="Google Shape;928;p13"/>
          <p:cNvPicPr preferRelativeResize="0"/>
          <p:nvPr/>
        </p:nvPicPr>
        <p:blipFill rotWithShape="1">
          <a:blip r:embed="rId4">
            <a:alphaModFix/>
          </a:blip>
          <a:srcRect b="64531" l="50521" r="0" t="8896"/>
          <a:stretch/>
        </p:blipFill>
        <p:spPr>
          <a:xfrm>
            <a:off x="1527532" y="2554222"/>
            <a:ext cx="9136935" cy="331976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 name="Shape 933"/>
        <p:cNvGrpSpPr/>
        <p:nvPr/>
      </p:nvGrpSpPr>
      <p:grpSpPr>
        <a:xfrm>
          <a:off x="0" y="0"/>
          <a:ext cx="0" cy="0"/>
          <a:chOff x="0" y="0"/>
          <a:chExt cx="0" cy="0"/>
        </a:xfrm>
      </p:grpSpPr>
      <p:sp>
        <p:nvSpPr>
          <p:cNvPr id="934" name="Google Shape;934;p14"/>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Point de code</a:t>
            </a:r>
            <a:endParaRPr/>
          </a:p>
        </p:txBody>
      </p:sp>
      <p:sp>
        <p:nvSpPr>
          <p:cNvPr id="935" name="Google Shape;935;p14"/>
          <p:cNvSpPr txBox="1"/>
          <p:nvPr>
            <p:ph idx="1" type="body"/>
          </p:nvPr>
        </p:nvSpPr>
        <p:spPr>
          <a:xfrm>
            <a:off x="824441" y="1010858"/>
            <a:ext cx="10962747" cy="538994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SzPts val="1500"/>
              <a:buChar char="◉"/>
            </a:pPr>
            <a:r>
              <a:rPr lang="en-US" sz="2000">
                <a:solidFill>
                  <a:srgbClr val="3B3835"/>
                </a:solidFill>
              </a:rPr>
              <a:t>Un point de code est une valeur, ou position, pour un caractère, dans un jeu de caractères codés.</a:t>
            </a:r>
            <a:endParaRPr/>
          </a:p>
          <a:p>
            <a:pPr indent="-342900" lvl="0" marL="342900" rtl="0" algn="l">
              <a:lnSpc>
                <a:spcPct val="100000"/>
              </a:lnSpc>
              <a:spcBef>
                <a:spcPts val="2000"/>
              </a:spcBef>
              <a:spcAft>
                <a:spcPts val="0"/>
              </a:spcAft>
              <a:buSzPts val="1500"/>
              <a:buChar char="◉"/>
            </a:pPr>
            <a:r>
              <a:rPr b="0" i="0" lang="en-US" sz="2000">
                <a:solidFill>
                  <a:srgbClr val="3B3835"/>
                </a:solidFill>
              </a:rPr>
              <a:t>Le point de code est un nombre attribué pour représenter un caractère abstrait dans un système de représentation de texte</a:t>
            </a:r>
            <a:r>
              <a:rPr lang="en-US" sz="2000">
                <a:solidFill>
                  <a:srgbClr val="3B3835"/>
                </a:solidFill>
              </a:rPr>
              <a:t>.</a:t>
            </a:r>
            <a:endParaRPr/>
          </a:p>
          <a:p>
            <a:pPr indent="0" lvl="0" marL="0" rtl="0" algn="l">
              <a:lnSpc>
                <a:spcPct val="100000"/>
              </a:lnSpc>
              <a:spcBef>
                <a:spcPts val="2000"/>
              </a:spcBef>
              <a:spcAft>
                <a:spcPts val="0"/>
              </a:spcAft>
              <a:buSzPts val="1425"/>
              <a:buNone/>
            </a:pPr>
            <a:r>
              <a:t/>
            </a:r>
            <a:endParaRPr/>
          </a:p>
        </p:txBody>
      </p:sp>
      <p:pic>
        <p:nvPicPr>
          <p:cNvPr id="936" name="Google Shape;936;p14"/>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pic>
        <p:nvPicPr>
          <p:cNvPr descr="3.3.5 Character Encoding" id="937" name="Google Shape;937;p14"/>
          <p:cNvPicPr preferRelativeResize="0"/>
          <p:nvPr/>
        </p:nvPicPr>
        <p:blipFill rotWithShape="1">
          <a:blip r:embed="rId4">
            <a:alphaModFix/>
          </a:blip>
          <a:srcRect b="64531" l="50521" r="0" t="8896"/>
          <a:stretch/>
        </p:blipFill>
        <p:spPr>
          <a:xfrm>
            <a:off x="1527532" y="2554222"/>
            <a:ext cx="9136935" cy="3319766"/>
          </a:xfrm>
          <a:prstGeom prst="rect">
            <a:avLst/>
          </a:prstGeom>
          <a:noFill/>
          <a:ln>
            <a:noFill/>
          </a:ln>
        </p:spPr>
      </p:pic>
      <p:sp>
        <p:nvSpPr>
          <p:cNvPr id="938" name="Google Shape;938;p14"/>
          <p:cNvSpPr/>
          <p:nvPr/>
        </p:nvSpPr>
        <p:spPr>
          <a:xfrm>
            <a:off x="1701903" y="3472563"/>
            <a:ext cx="3872921" cy="466531"/>
          </a:xfrm>
          <a:prstGeom prst="ellipse">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p15"/>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Glyphe</a:t>
            </a:r>
            <a:endParaRPr/>
          </a:p>
        </p:txBody>
      </p:sp>
      <p:sp>
        <p:nvSpPr>
          <p:cNvPr id="945" name="Google Shape;945;p15"/>
          <p:cNvSpPr txBox="1"/>
          <p:nvPr>
            <p:ph idx="1" type="body"/>
          </p:nvPr>
        </p:nvSpPr>
        <p:spPr>
          <a:xfrm>
            <a:off x="824441" y="1010858"/>
            <a:ext cx="10962747" cy="538994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SzPts val="1500"/>
              <a:buChar char="◉"/>
            </a:pPr>
            <a:r>
              <a:rPr b="0" i="0" lang="en-US" sz="2000">
                <a:solidFill>
                  <a:srgbClr val="3B3835"/>
                </a:solidFill>
              </a:rPr>
              <a:t> La représentation typographique d’un caractère est appelée glyphe.</a:t>
            </a:r>
            <a:endParaRPr/>
          </a:p>
          <a:p>
            <a:pPr indent="-341313" lvl="1" marL="798513" rtl="0" algn="l">
              <a:lnSpc>
                <a:spcPct val="100000"/>
              </a:lnSpc>
              <a:spcBef>
                <a:spcPts val="500"/>
              </a:spcBef>
              <a:spcAft>
                <a:spcPts val="0"/>
              </a:spcAft>
              <a:buClr>
                <a:srgbClr val="3B3835"/>
              </a:buClr>
              <a:buSzPts val="1500"/>
              <a:buChar char="⚪"/>
            </a:pPr>
            <a:r>
              <a:rPr lang="en-US" sz="2000">
                <a:solidFill>
                  <a:srgbClr val="3B3835"/>
                </a:solidFill>
              </a:rPr>
              <a:t>Anglais: </a:t>
            </a:r>
            <a:r>
              <a:rPr i="1" lang="en-US" sz="2000">
                <a:solidFill>
                  <a:srgbClr val="3B3835"/>
                </a:solidFill>
                <a:latin typeface="Times New Roman"/>
                <a:ea typeface="Times New Roman"/>
                <a:cs typeface="Times New Roman"/>
                <a:sym typeface="Times New Roman"/>
              </a:rPr>
              <a:t>a</a:t>
            </a:r>
            <a:r>
              <a:rPr b="0" i="0" lang="en-US" sz="2000">
                <a:solidFill>
                  <a:srgbClr val="3B3835"/>
                </a:solidFill>
              </a:rPr>
              <a:t>, a  </a:t>
            </a:r>
            <a:endParaRPr/>
          </a:p>
          <a:p>
            <a:pPr indent="-341313" lvl="1" marL="798513" rtl="0" algn="l">
              <a:lnSpc>
                <a:spcPct val="100000"/>
              </a:lnSpc>
              <a:spcBef>
                <a:spcPts val="500"/>
              </a:spcBef>
              <a:spcAft>
                <a:spcPts val="0"/>
              </a:spcAft>
              <a:buClr>
                <a:srgbClr val="3B3835"/>
              </a:buClr>
              <a:buSzPts val="1500"/>
              <a:buChar char="⚪"/>
            </a:pPr>
            <a:r>
              <a:rPr b="0" i="0" lang="en-US" sz="2000">
                <a:solidFill>
                  <a:srgbClr val="3B3835"/>
                </a:solidFill>
              </a:rPr>
              <a:t>Chaque lettre arabe a souvent quatre glyphes en fonction de son emplacement dans une chaîne. </a:t>
            </a:r>
            <a:r>
              <a:rPr lang="en-US" sz="2000">
                <a:solidFill>
                  <a:srgbClr val="3B3835"/>
                </a:solidFill>
              </a:rPr>
              <a:t>Citons comme exemple la </a:t>
            </a:r>
            <a:r>
              <a:rPr lang="en-US" sz="2000"/>
              <a:t>LETTRE ARABE GHAIN. Ses quatre glyphes sont</a:t>
            </a:r>
            <a:r>
              <a:rPr b="0" i="0" lang="en-US" sz="2000">
                <a:solidFill>
                  <a:srgbClr val="3B3835"/>
                </a:solidFill>
              </a:rPr>
              <a:t> :</a:t>
            </a:r>
            <a:endParaRPr/>
          </a:p>
          <a:p>
            <a:pPr indent="-246061" lvl="1" marL="798513" rtl="0" algn="l">
              <a:lnSpc>
                <a:spcPct val="100000"/>
              </a:lnSpc>
              <a:spcBef>
                <a:spcPts val="500"/>
              </a:spcBef>
              <a:spcAft>
                <a:spcPts val="0"/>
              </a:spcAft>
              <a:buClr>
                <a:srgbClr val="000000"/>
              </a:buClr>
              <a:buSzPts val="1500"/>
              <a:buNone/>
            </a:pPr>
            <a:r>
              <a:t/>
            </a:r>
            <a:endParaRPr sz="2000">
              <a:solidFill>
                <a:srgbClr val="3B3835"/>
              </a:solidFill>
            </a:endParaRPr>
          </a:p>
          <a:p>
            <a:pPr indent="-246061" lvl="1" marL="798513" rtl="0" algn="l">
              <a:lnSpc>
                <a:spcPct val="100000"/>
              </a:lnSpc>
              <a:spcBef>
                <a:spcPts val="500"/>
              </a:spcBef>
              <a:spcAft>
                <a:spcPts val="0"/>
              </a:spcAft>
              <a:buClr>
                <a:srgbClr val="000000"/>
              </a:buClr>
              <a:buSzPts val="1500"/>
              <a:buNone/>
            </a:pPr>
            <a:r>
              <a:t/>
            </a:r>
            <a:endParaRPr b="0" i="0" sz="2000">
              <a:solidFill>
                <a:srgbClr val="3B3835"/>
              </a:solidFill>
            </a:endParaRPr>
          </a:p>
          <a:p>
            <a:pPr indent="-246061" lvl="1" marL="798513" rtl="0" algn="l">
              <a:lnSpc>
                <a:spcPct val="100000"/>
              </a:lnSpc>
              <a:spcBef>
                <a:spcPts val="500"/>
              </a:spcBef>
              <a:spcAft>
                <a:spcPts val="0"/>
              </a:spcAft>
              <a:buClr>
                <a:srgbClr val="000000"/>
              </a:buClr>
              <a:buSzPts val="1500"/>
              <a:buNone/>
            </a:pPr>
            <a:r>
              <a:t/>
            </a:r>
            <a:endParaRPr sz="2000">
              <a:solidFill>
                <a:srgbClr val="3B3835"/>
              </a:solidFill>
            </a:endParaRPr>
          </a:p>
          <a:p>
            <a:pPr indent="-246061" lvl="1" marL="798513" rtl="0" algn="l">
              <a:lnSpc>
                <a:spcPct val="100000"/>
              </a:lnSpc>
              <a:spcBef>
                <a:spcPts val="500"/>
              </a:spcBef>
              <a:spcAft>
                <a:spcPts val="0"/>
              </a:spcAft>
              <a:buClr>
                <a:srgbClr val="000000"/>
              </a:buClr>
              <a:buSzPts val="1500"/>
              <a:buNone/>
            </a:pPr>
            <a:r>
              <a:t/>
            </a:r>
            <a:endParaRPr b="0" i="0" sz="2000">
              <a:solidFill>
                <a:srgbClr val="3B3835"/>
              </a:solidFill>
            </a:endParaRPr>
          </a:p>
          <a:p>
            <a:pPr indent="-246061" lvl="1" marL="798513" rtl="0" algn="l">
              <a:lnSpc>
                <a:spcPct val="100000"/>
              </a:lnSpc>
              <a:spcBef>
                <a:spcPts val="500"/>
              </a:spcBef>
              <a:spcAft>
                <a:spcPts val="0"/>
              </a:spcAft>
              <a:buClr>
                <a:srgbClr val="000000"/>
              </a:buClr>
              <a:buSzPts val="1500"/>
              <a:buNone/>
            </a:pPr>
            <a:r>
              <a:t/>
            </a:r>
            <a:endParaRPr sz="2000">
              <a:solidFill>
                <a:srgbClr val="3B3835"/>
              </a:solidFill>
            </a:endParaRPr>
          </a:p>
          <a:p>
            <a:pPr indent="-246061" lvl="1" marL="798513" rtl="0" algn="l">
              <a:lnSpc>
                <a:spcPct val="100000"/>
              </a:lnSpc>
              <a:spcBef>
                <a:spcPts val="500"/>
              </a:spcBef>
              <a:spcAft>
                <a:spcPts val="0"/>
              </a:spcAft>
              <a:buClr>
                <a:srgbClr val="000000"/>
              </a:buClr>
              <a:buSzPts val="1500"/>
              <a:buNone/>
            </a:pPr>
            <a:r>
              <a:t/>
            </a:r>
            <a:endParaRPr b="0" i="0" sz="2000">
              <a:solidFill>
                <a:srgbClr val="3B3835"/>
              </a:solidFill>
            </a:endParaRPr>
          </a:p>
          <a:p>
            <a:pPr indent="-246061" lvl="1" marL="798513" rtl="0" algn="l">
              <a:lnSpc>
                <a:spcPct val="100000"/>
              </a:lnSpc>
              <a:spcBef>
                <a:spcPts val="500"/>
              </a:spcBef>
              <a:spcAft>
                <a:spcPts val="0"/>
              </a:spcAft>
              <a:buClr>
                <a:srgbClr val="000000"/>
              </a:buClr>
              <a:buSzPts val="1500"/>
              <a:buNone/>
            </a:pPr>
            <a:r>
              <a:t/>
            </a:r>
            <a:endParaRPr sz="2000">
              <a:solidFill>
                <a:srgbClr val="3B3835"/>
              </a:solidFill>
            </a:endParaRPr>
          </a:p>
          <a:p>
            <a:pPr indent="-341313" lvl="1" marL="798513" rtl="0" algn="l">
              <a:lnSpc>
                <a:spcPct val="100000"/>
              </a:lnSpc>
              <a:spcBef>
                <a:spcPts val="500"/>
              </a:spcBef>
              <a:spcAft>
                <a:spcPts val="0"/>
              </a:spcAft>
              <a:buClr>
                <a:srgbClr val="3B3835"/>
              </a:buClr>
              <a:buSzPts val="1500"/>
              <a:buChar char="⚪"/>
            </a:pPr>
            <a:r>
              <a:rPr lang="en-US" sz="2000">
                <a:solidFill>
                  <a:srgbClr val="3B3835"/>
                </a:solidFill>
              </a:rPr>
              <a:t>Les langues peuvent s’écrire et s’afficher de droite à gauche ou de gauche à droite. Toutefois, la lecture des données se base sur l’ordre de frappe dans un fichier, indépendamment du sens de l’écriture.</a:t>
            </a:r>
            <a:endParaRPr/>
          </a:p>
          <a:p>
            <a:pPr indent="-246061" lvl="1" marL="798513" rtl="0" algn="l">
              <a:lnSpc>
                <a:spcPct val="100000"/>
              </a:lnSpc>
              <a:spcBef>
                <a:spcPts val="500"/>
              </a:spcBef>
              <a:spcAft>
                <a:spcPts val="0"/>
              </a:spcAft>
              <a:buClr>
                <a:srgbClr val="000000"/>
              </a:buClr>
              <a:buSzPts val="1500"/>
              <a:buNone/>
            </a:pPr>
            <a:r>
              <a:t/>
            </a:r>
            <a:endParaRPr b="0" i="0" sz="2000">
              <a:solidFill>
                <a:srgbClr val="3B3835"/>
              </a:solidFill>
            </a:endParaRPr>
          </a:p>
          <a:p>
            <a:pPr indent="-247650" lvl="0" marL="342900" rtl="0" algn="l">
              <a:lnSpc>
                <a:spcPct val="100000"/>
              </a:lnSpc>
              <a:spcBef>
                <a:spcPts val="2000"/>
              </a:spcBef>
              <a:spcAft>
                <a:spcPts val="0"/>
              </a:spcAft>
              <a:buSzPts val="1500"/>
              <a:buNone/>
            </a:pPr>
            <a:r>
              <a:t/>
            </a:r>
            <a:endParaRPr b="0" i="0" sz="2000">
              <a:solidFill>
                <a:srgbClr val="3B3835"/>
              </a:solidFill>
            </a:endParaRPr>
          </a:p>
          <a:p>
            <a:pPr indent="0" lvl="0" marL="0" rtl="0" algn="l">
              <a:lnSpc>
                <a:spcPct val="100000"/>
              </a:lnSpc>
              <a:spcBef>
                <a:spcPts val="2000"/>
              </a:spcBef>
              <a:spcAft>
                <a:spcPts val="0"/>
              </a:spcAft>
              <a:buSzPts val="1425"/>
              <a:buNone/>
            </a:pPr>
            <a:r>
              <a:t/>
            </a:r>
            <a:endParaRPr/>
          </a:p>
        </p:txBody>
      </p:sp>
      <p:pic>
        <p:nvPicPr>
          <p:cNvPr id="946" name="Google Shape;946;p15"/>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pic>
        <p:nvPicPr>
          <p:cNvPr descr="Context-dependent and Directional Text - Complex-Text Languages - An  Overview" id="947" name="Google Shape;947;p15"/>
          <p:cNvPicPr preferRelativeResize="0"/>
          <p:nvPr/>
        </p:nvPicPr>
        <p:blipFill rotWithShape="1">
          <a:blip r:embed="rId4">
            <a:alphaModFix/>
          </a:blip>
          <a:srcRect b="0" l="0" r="0" t="0"/>
          <a:stretch/>
        </p:blipFill>
        <p:spPr>
          <a:xfrm>
            <a:off x="2092628" y="2498183"/>
            <a:ext cx="1783637" cy="217112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sp>
        <p:nvSpPr>
          <p:cNvPr id="953" name="Google Shape;953;p16"/>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Encodage de caractères</a:t>
            </a:r>
            <a:endParaRPr/>
          </a:p>
        </p:txBody>
      </p:sp>
      <p:sp>
        <p:nvSpPr>
          <p:cNvPr id="954" name="Google Shape;954;p16"/>
          <p:cNvSpPr txBox="1"/>
          <p:nvPr>
            <p:ph idx="1" type="body"/>
          </p:nvPr>
        </p:nvSpPr>
        <p:spPr>
          <a:xfrm>
            <a:off x="824441" y="1010858"/>
            <a:ext cx="10962747" cy="538994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SzPts val="1500"/>
              <a:buChar char="◉"/>
            </a:pPr>
            <a:r>
              <a:rPr b="0" i="0" lang="en-US" sz="2000">
                <a:solidFill>
                  <a:srgbClr val="000000"/>
                </a:solidFill>
              </a:rPr>
              <a:t>L’encodage de caractères est le mappage entre la définition d’un jeu de caractères et les unités de code effectivement utilisées pour représenter les données.</a:t>
            </a:r>
            <a:endParaRPr/>
          </a:p>
          <a:p>
            <a:pPr indent="-342900" lvl="0" marL="342900" rtl="0" algn="l">
              <a:lnSpc>
                <a:spcPct val="100000"/>
              </a:lnSpc>
              <a:spcBef>
                <a:spcPts val="2000"/>
              </a:spcBef>
              <a:spcAft>
                <a:spcPts val="0"/>
              </a:spcAft>
              <a:buSzPts val="1500"/>
              <a:buChar char="◉"/>
            </a:pPr>
            <a:r>
              <a:rPr lang="en-US" sz="2000"/>
              <a:t>L’encodage décrit comment coder des points de code en multiplets et comment décoder des multiplets en points de code.</a:t>
            </a:r>
            <a:endParaRPr/>
          </a:p>
        </p:txBody>
      </p:sp>
      <p:pic>
        <p:nvPicPr>
          <p:cNvPr id="955" name="Google Shape;955;p16"/>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sp>
        <p:nvSpPr>
          <p:cNvPr id="961" name="Google Shape;961;p17"/>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Un bref historique</a:t>
            </a:r>
            <a:endParaRPr/>
          </a:p>
        </p:txBody>
      </p:sp>
      <p:sp>
        <p:nvSpPr>
          <p:cNvPr id="962" name="Google Shape;962;p17"/>
          <p:cNvSpPr txBox="1"/>
          <p:nvPr>
            <p:ph idx="1" type="body"/>
          </p:nvPr>
        </p:nvSpPr>
        <p:spPr>
          <a:xfrm>
            <a:off x="824441" y="1010858"/>
            <a:ext cx="10962747" cy="538994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SzPts val="1500"/>
              <a:buChar char="◉"/>
            </a:pPr>
            <a:r>
              <a:rPr lang="en-US" sz="2000">
                <a:solidFill>
                  <a:srgbClr val="3B3835"/>
                </a:solidFill>
                <a:latin typeface="Arial"/>
                <a:ea typeface="Arial"/>
                <a:cs typeface="Arial"/>
                <a:sym typeface="Arial"/>
              </a:rPr>
              <a:t>ASCII de base</a:t>
            </a:r>
            <a:r>
              <a:rPr b="0" i="0" lang="en-US" sz="2000">
                <a:solidFill>
                  <a:srgbClr val="3B3835"/>
                </a:solidFill>
                <a:latin typeface="Arial"/>
                <a:ea typeface="Arial"/>
                <a:cs typeface="Arial"/>
                <a:sym typeface="Arial"/>
              </a:rPr>
              <a:t> à caractère unique de 7 bits, limité à un maximum de 128 caractères.</a:t>
            </a:r>
            <a:endParaRPr/>
          </a:p>
          <a:p>
            <a:pPr indent="-342900" lvl="0" marL="342900" rtl="0" algn="l">
              <a:lnSpc>
                <a:spcPct val="100000"/>
              </a:lnSpc>
              <a:spcBef>
                <a:spcPts val="2000"/>
              </a:spcBef>
              <a:spcAft>
                <a:spcPts val="0"/>
              </a:spcAft>
              <a:buSzPts val="1500"/>
              <a:buChar char="◉"/>
            </a:pPr>
            <a:r>
              <a:rPr b="0" i="0" lang="en-US" sz="2000">
                <a:solidFill>
                  <a:srgbClr val="3B3835"/>
                </a:solidFill>
                <a:latin typeface="Arial"/>
                <a:ea typeface="Arial"/>
                <a:cs typeface="Arial"/>
                <a:sym typeface="Arial"/>
              </a:rPr>
              <a:t>ASCII étendu à caractère unique de 8 bits, limité à un maximum de 256 caractères. </a:t>
            </a:r>
            <a:endParaRPr/>
          </a:p>
          <a:p>
            <a:pPr indent="-342900" lvl="0" marL="342900" rtl="0" algn="l">
              <a:lnSpc>
                <a:spcPct val="100000"/>
              </a:lnSpc>
              <a:spcBef>
                <a:spcPts val="2000"/>
              </a:spcBef>
              <a:spcAft>
                <a:spcPts val="0"/>
              </a:spcAft>
              <a:buSzPts val="1500"/>
              <a:buChar char="◉"/>
            </a:pPr>
            <a:r>
              <a:rPr b="0" i="0" lang="en-US" sz="2000">
                <a:solidFill>
                  <a:srgbClr val="3B3835"/>
                </a:solidFill>
                <a:latin typeface="Arial"/>
                <a:ea typeface="Arial"/>
                <a:cs typeface="Arial"/>
                <a:sym typeface="Arial"/>
              </a:rPr>
              <a:t>L’encodage ASCII pouvait contenir suffisamment de caractères pour couvrir toutes les langues. </a:t>
            </a:r>
            <a:endParaRPr/>
          </a:p>
          <a:p>
            <a:pPr indent="-342900" lvl="0" marL="342900" rtl="0" algn="l">
              <a:lnSpc>
                <a:spcPct val="100000"/>
              </a:lnSpc>
              <a:spcBef>
                <a:spcPts val="2000"/>
              </a:spcBef>
              <a:spcAft>
                <a:spcPts val="0"/>
              </a:spcAft>
              <a:buSzPts val="1500"/>
              <a:buChar char="◉"/>
            </a:pPr>
            <a:r>
              <a:rPr b="0" i="0" lang="en-US" sz="2000">
                <a:solidFill>
                  <a:srgbClr val="3B3835"/>
                </a:solidFill>
                <a:latin typeface="Arial"/>
                <a:ea typeface="Arial"/>
                <a:cs typeface="Arial"/>
                <a:sym typeface="Arial"/>
              </a:rPr>
              <a:t>Différents systèmes d’encodage ont donc été développés pour attribuer des numéros aux caractères des différents scripts et langues, ce qui a créé des problèmes d’interopérabilité.</a:t>
            </a:r>
            <a:endParaRPr/>
          </a:p>
        </p:txBody>
      </p:sp>
      <p:pic>
        <p:nvPicPr>
          <p:cNvPr id="963" name="Google Shape;963;p17"/>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p18"/>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Norme Unicode</a:t>
            </a:r>
            <a:endParaRPr/>
          </a:p>
        </p:txBody>
      </p:sp>
      <p:sp>
        <p:nvSpPr>
          <p:cNvPr id="970" name="Google Shape;970;p18"/>
          <p:cNvSpPr txBox="1"/>
          <p:nvPr>
            <p:ph idx="1" type="body"/>
          </p:nvPr>
        </p:nvSpPr>
        <p:spPr>
          <a:xfrm>
            <a:off x="824441" y="1010858"/>
            <a:ext cx="10962747" cy="538994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SzPts val="1500"/>
              <a:buChar char="◉"/>
            </a:pPr>
            <a:r>
              <a:rPr lang="en-US" sz="2000"/>
              <a:t>Norme pour la représentation numérique des caractères utilisés dans l’écriture de toutes les langues du monde.</a:t>
            </a:r>
            <a:endParaRPr/>
          </a:p>
          <a:p>
            <a:pPr indent="-342900" lvl="0" marL="342900" rtl="0" algn="l">
              <a:lnSpc>
                <a:spcPct val="100000"/>
              </a:lnSpc>
              <a:spcBef>
                <a:spcPts val="2000"/>
              </a:spcBef>
              <a:spcAft>
                <a:spcPts val="0"/>
              </a:spcAft>
              <a:buSzPts val="1500"/>
              <a:buChar char="◉"/>
            </a:pPr>
            <a:r>
              <a:rPr lang="en-US" sz="2000"/>
              <a:t>Caractères organisés au niveau du script.</a:t>
            </a:r>
            <a:endParaRPr/>
          </a:p>
          <a:p>
            <a:pPr indent="-342900" lvl="0" marL="342900" rtl="0" algn="l">
              <a:lnSpc>
                <a:spcPct val="100000"/>
              </a:lnSpc>
              <a:spcBef>
                <a:spcPts val="2000"/>
              </a:spcBef>
              <a:spcAft>
                <a:spcPts val="0"/>
              </a:spcAft>
              <a:buSzPts val="1500"/>
              <a:buChar char="◉"/>
            </a:pPr>
            <a:r>
              <a:rPr lang="en-US" sz="2000"/>
              <a:t>Unicode fournit un moyen unifié de stockage, de recherche et d’échange de texte dans n’importe quelle langue.</a:t>
            </a:r>
            <a:endParaRPr/>
          </a:p>
          <a:p>
            <a:pPr indent="-342900" lvl="0" marL="342900" rtl="0" algn="l">
              <a:lnSpc>
                <a:spcPct val="100000"/>
              </a:lnSpc>
              <a:spcBef>
                <a:spcPts val="2000"/>
              </a:spcBef>
              <a:spcAft>
                <a:spcPts val="0"/>
              </a:spcAft>
              <a:buSzPts val="1500"/>
              <a:buChar char="◉"/>
            </a:pPr>
            <a:r>
              <a:rPr lang="en-US" sz="2000"/>
              <a:t>Elle est utilisée par tous les ordinateurs modernes et est essentielle pour le traitement de texte sur Internet.</a:t>
            </a:r>
            <a:endParaRPr/>
          </a:p>
          <a:p>
            <a:pPr indent="-342900" lvl="0" marL="342900" rtl="0" algn="l">
              <a:lnSpc>
                <a:spcPct val="100000"/>
              </a:lnSpc>
              <a:spcBef>
                <a:spcPts val="2000"/>
              </a:spcBef>
              <a:spcAft>
                <a:spcPts val="0"/>
              </a:spcAft>
              <a:buSzPts val="1500"/>
              <a:buChar char="◉"/>
            </a:pPr>
            <a:r>
              <a:rPr lang="en-US" sz="2000"/>
              <a:t>La plage de codage pour la représentation de toutes les langues du monde s’étend de 0000 à 10FFFF. Pour voir la couverture des scripts et les plages d’encodage, consultez </a:t>
            </a:r>
            <a:r>
              <a:rPr lang="en-US" sz="2000" u="sng">
                <a:solidFill>
                  <a:schemeClr val="hlink"/>
                </a:solidFill>
                <a:hlinkClick r:id="rId3"/>
              </a:rPr>
              <a:t>https://unicode.org/charts/</a:t>
            </a:r>
            <a:r>
              <a:rPr lang="en-US" sz="2000"/>
              <a:t>.</a:t>
            </a:r>
            <a:endParaRPr/>
          </a:p>
          <a:p>
            <a:pPr indent="0" lvl="0" marL="0" rtl="0" algn="l">
              <a:lnSpc>
                <a:spcPct val="100000"/>
              </a:lnSpc>
              <a:spcBef>
                <a:spcPts val="2000"/>
              </a:spcBef>
              <a:spcAft>
                <a:spcPts val="0"/>
              </a:spcAft>
              <a:buSzPts val="1500"/>
              <a:buNone/>
            </a:pPr>
            <a:r>
              <a:t/>
            </a:r>
            <a:endParaRPr sz="2000"/>
          </a:p>
        </p:txBody>
      </p:sp>
      <p:pic>
        <p:nvPicPr>
          <p:cNvPr id="971" name="Google Shape;971;p18"/>
          <p:cNvPicPr preferRelativeResize="0"/>
          <p:nvPr/>
        </p:nvPicPr>
        <p:blipFill rotWithShape="1">
          <a:blip r:embed="rId4">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6" name="Shape 976"/>
        <p:cNvGrpSpPr/>
        <p:nvPr/>
      </p:nvGrpSpPr>
      <p:grpSpPr>
        <a:xfrm>
          <a:off x="0" y="0"/>
          <a:ext cx="0" cy="0"/>
          <a:chOff x="0" y="0"/>
          <a:chExt cx="0" cy="0"/>
        </a:xfrm>
      </p:grpSpPr>
      <p:sp>
        <p:nvSpPr>
          <p:cNvPr id="977" name="Google Shape;977;p19"/>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Encodage Unicode</a:t>
            </a:r>
            <a:endParaRPr/>
          </a:p>
        </p:txBody>
      </p:sp>
      <p:sp>
        <p:nvSpPr>
          <p:cNvPr id="978" name="Google Shape;978;p19"/>
          <p:cNvSpPr txBox="1"/>
          <p:nvPr>
            <p:ph idx="1" type="body"/>
          </p:nvPr>
        </p:nvSpPr>
        <p:spPr>
          <a:xfrm>
            <a:off x="705173" y="1010858"/>
            <a:ext cx="11320370" cy="538994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SzPts val="1500"/>
              <a:buChar char="◉"/>
            </a:pPr>
            <a:r>
              <a:rPr b="0" i="0" lang="en-US" sz="2000">
                <a:solidFill>
                  <a:srgbClr val="000000"/>
                </a:solidFill>
              </a:rPr>
              <a:t>Unicode peut être utilisée par différents encodages de caractères :</a:t>
            </a:r>
            <a:endParaRPr/>
          </a:p>
          <a:p>
            <a:pPr indent="-341313" lvl="1" marL="798513" rtl="0" algn="l">
              <a:lnSpc>
                <a:spcPct val="100000"/>
              </a:lnSpc>
              <a:spcBef>
                <a:spcPts val="500"/>
              </a:spcBef>
              <a:spcAft>
                <a:spcPts val="0"/>
              </a:spcAft>
              <a:buClr>
                <a:srgbClr val="000000"/>
              </a:buClr>
              <a:buSzPts val="1500"/>
              <a:buChar char="⚪"/>
            </a:pPr>
            <a:r>
              <a:rPr lang="en-US" sz="2000"/>
              <a:t>UTF-8</a:t>
            </a:r>
            <a:endParaRPr/>
          </a:p>
          <a:p>
            <a:pPr indent="-341313" lvl="1" marL="798513" rtl="0" algn="l">
              <a:lnSpc>
                <a:spcPct val="100000"/>
              </a:lnSpc>
              <a:spcBef>
                <a:spcPts val="500"/>
              </a:spcBef>
              <a:spcAft>
                <a:spcPts val="0"/>
              </a:spcAft>
              <a:buClr>
                <a:srgbClr val="000000"/>
              </a:buClr>
              <a:buSzPts val="1500"/>
              <a:buChar char="⚪"/>
            </a:pPr>
            <a:r>
              <a:rPr lang="en-US" sz="2000"/>
              <a:t>UTF-16</a:t>
            </a:r>
            <a:endParaRPr/>
          </a:p>
          <a:p>
            <a:pPr indent="-341313" lvl="1" marL="798513" rtl="0" algn="l">
              <a:lnSpc>
                <a:spcPct val="100000"/>
              </a:lnSpc>
              <a:spcBef>
                <a:spcPts val="500"/>
              </a:spcBef>
              <a:spcAft>
                <a:spcPts val="0"/>
              </a:spcAft>
              <a:buClr>
                <a:srgbClr val="000000"/>
              </a:buClr>
              <a:buSzPts val="1500"/>
              <a:buChar char="⚪"/>
            </a:pPr>
            <a:r>
              <a:rPr lang="en-US" sz="2000"/>
              <a:t>UTF-32</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L’encodage UTF-8 est généralement utilisé dans le système des noms de domaine.</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L’UTF-8 est un encodage de caractères de longueur variable.</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L’UTF-8 encode les points de code en un à quatre multiplets, lus multiplet par multiplet :</a:t>
            </a:r>
            <a:endParaRPr/>
          </a:p>
          <a:p>
            <a:pPr indent="-341313" lvl="1" marL="798513" rtl="0" algn="l">
              <a:lnSpc>
                <a:spcPct val="100000"/>
              </a:lnSpc>
              <a:spcBef>
                <a:spcPts val="500"/>
              </a:spcBef>
              <a:spcAft>
                <a:spcPts val="0"/>
              </a:spcAft>
              <a:buClr>
                <a:srgbClr val="000000"/>
              </a:buClr>
              <a:buSzPts val="1500"/>
              <a:buChar char="⚪"/>
            </a:pPr>
            <a:r>
              <a:rPr lang="en-US" sz="2000"/>
              <a:t>Pour les caractères ASCII, 1 multiplet est utilisé.</a:t>
            </a:r>
            <a:endParaRPr/>
          </a:p>
          <a:p>
            <a:pPr indent="-341313" lvl="1" marL="798513" rtl="0" algn="l">
              <a:lnSpc>
                <a:spcPct val="100000"/>
              </a:lnSpc>
              <a:spcBef>
                <a:spcPts val="500"/>
              </a:spcBef>
              <a:spcAft>
                <a:spcPts val="0"/>
              </a:spcAft>
              <a:buClr>
                <a:srgbClr val="000000"/>
              </a:buClr>
              <a:buSzPts val="1500"/>
              <a:buChar char="⚪"/>
            </a:pPr>
            <a:r>
              <a:rPr lang="en-US" sz="2000"/>
              <a:t>Pour les caractères arabes, 2 multiplets sont utilisés.</a:t>
            </a:r>
            <a:endParaRPr/>
          </a:p>
          <a:p>
            <a:pPr indent="-341313" lvl="1" marL="798513" rtl="0" algn="l">
              <a:lnSpc>
                <a:spcPct val="100000"/>
              </a:lnSpc>
              <a:spcBef>
                <a:spcPts val="500"/>
              </a:spcBef>
              <a:spcAft>
                <a:spcPts val="0"/>
              </a:spcAft>
              <a:buClr>
                <a:srgbClr val="000000"/>
              </a:buClr>
              <a:buSzPts val="1500"/>
              <a:buChar char="⚪"/>
            </a:pPr>
            <a:r>
              <a:rPr lang="en-US" sz="2000"/>
              <a:t>Pour les caractères devanagaris, 3 multiplets sont utilisés.</a:t>
            </a:r>
            <a:endParaRPr/>
          </a:p>
          <a:p>
            <a:pPr indent="-341313" lvl="1" marL="798513" rtl="0" algn="l">
              <a:lnSpc>
                <a:spcPct val="100000"/>
              </a:lnSpc>
              <a:spcBef>
                <a:spcPts val="500"/>
              </a:spcBef>
              <a:spcAft>
                <a:spcPts val="0"/>
              </a:spcAft>
              <a:buClr>
                <a:srgbClr val="000000"/>
              </a:buClr>
              <a:buSzPts val="1500"/>
              <a:buChar char="⚪"/>
            </a:pPr>
            <a:r>
              <a:rPr lang="en-US" sz="2000"/>
              <a:t>Pour les caractères chinois, 4 multiplets sont utilisés.</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Ainsi, pour une lecture au niveau des multiplets, il faut spécifier l’encodage avant de lire le fichier.</a:t>
            </a:r>
            <a:endParaRPr/>
          </a:p>
          <a:p>
            <a:pPr indent="0" lvl="0" marL="0" rtl="0" algn="l">
              <a:lnSpc>
                <a:spcPct val="100000"/>
              </a:lnSpc>
              <a:spcBef>
                <a:spcPts val="2000"/>
              </a:spcBef>
              <a:spcAft>
                <a:spcPts val="0"/>
              </a:spcAft>
              <a:buSzPts val="1425"/>
              <a:buNone/>
            </a:pPr>
            <a:r>
              <a:t/>
            </a:r>
            <a:endParaRPr/>
          </a:p>
        </p:txBody>
      </p:sp>
      <p:pic>
        <p:nvPicPr>
          <p:cNvPr id="979" name="Google Shape;979;p19"/>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2"/>
          <p:cNvSpPr txBox="1"/>
          <p:nvPr>
            <p:ph idx="1" type="body"/>
          </p:nvPr>
        </p:nvSpPr>
        <p:spPr>
          <a:xfrm>
            <a:off x="754743" y="1553737"/>
            <a:ext cx="10682514" cy="441076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Introduction </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Présentation de l’acceptation universelle</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Notions fondamentales sur Unicode</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Notions fondamentales sur les IDN</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Notions fondamentales sur l’EAI</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Conclusion</a:t>
            </a:r>
            <a:endParaRPr/>
          </a:p>
        </p:txBody>
      </p:sp>
      <p:sp>
        <p:nvSpPr>
          <p:cNvPr id="804" name="Google Shape;804;p2"/>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Ordre du jour</a:t>
            </a:r>
            <a:endParaRPr/>
          </a:p>
        </p:txBody>
      </p:sp>
      <p:pic>
        <p:nvPicPr>
          <p:cNvPr id="805" name="Google Shape;805;p2"/>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 name="Shape 984"/>
        <p:cNvGrpSpPr/>
        <p:nvPr/>
      </p:nvGrpSpPr>
      <p:grpSpPr>
        <a:xfrm>
          <a:off x="0" y="0"/>
          <a:ext cx="0" cy="0"/>
          <a:chOff x="0" y="0"/>
          <a:chExt cx="0" cy="0"/>
        </a:xfrm>
      </p:grpSpPr>
      <p:sp>
        <p:nvSpPr>
          <p:cNvPr id="985" name="Google Shape;985;p20"/>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Normalisation</a:t>
            </a:r>
            <a:endParaRPr/>
          </a:p>
        </p:txBody>
      </p:sp>
      <p:sp>
        <p:nvSpPr>
          <p:cNvPr id="986" name="Google Shape;986;p20"/>
          <p:cNvSpPr txBox="1"/>
          <p:nvPr>
            <p:ph idx="1" type="body"/>
          </p:nvPr>
        </p:nvSpPr>
        <p:spPr>
          <a:xfrm>
            <a:off x="768458" y="795131"/>
            <a:ext cx="10962747" cy="530709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Il existe différentes façons d’encoder certains glyphes en Unicode :</a:t>
            </a:r>
            <a:endParaRPr/>
          </a:p>
          <a:p>
            <a:pPr indent="-341313" lvl="1" marL="798513" rtl="0" algn="l">
              <a:lnSpc>
                <a:spcPct val="100000"/>
              </a:lnSpc>
              <a:spcBef>
                <a:spcPts val="500"/>
              </a:spcBef>
              <a:spcAft>
                <a:spcPts val="0"/>
              </a:spcAft>
              <a:buClr>
                <a:schemeClr val="accent1"/>
              </a:buClr>
              <a:buSzPts val="1500"/>
              <a:buChar char="⚪"/>
            </a:pPr>
            <a:r>
              <a:rPr lang="en-US" sz="2000">
                <a:solidFill>
                  <a:schemeClr val="accent1"/>
                </a:solidFill>
              </a:rPr>
              <a:t>è =  U+00E8</a:t>
            </a:r>
            <a:endParaRPr/>
          </a:p>
          <a:p>
            <a:pPr indent="-341313" lvl="1" marL="798513" rtl="0" algn="l">
              <a:lnSpc>
                <a:spcPct val="100000"/>
              </a:lnSpc>
              <a:spcBef>
                <a:spcPts val="500"/>
              </a:spcBef>
              <a:spcAft>
                <a:spcPts val="0"/>
              </a:spcAft>
              <a:buClr>
                <a:schemeClr val="accent1"/>
              </a:buClr>
              <a:buSzPts val="1500"/>
              <a:buChar char="⚪"/>
            </a:pPr>
            <a:r>
              <a:rPr lang="en-US" sz="2000">
                <a:solidFill>
                  <a:schemeClr val="accent1"/>
                </a:solidFill>
              </a:rPr>
              <a:t>e + ` = è = U+0065 + U+0300</a:t>
            </a:r>
            <a:endParaRPr/>
          </a:p>
          <a:p>
            <a:pPr indent="-341313" lvl="1" marL="798513" rtl="0" algn="l">
              <a:lnSpc>
                <a:spcPct val="100000"/>
              </a:lnSpc>
              <a:spcBef>
                <a:spcPts val="500"/>
              </a:spcBef>
              <a:spcAft>
                <a:spcPts val="0"/>
              </a:spcAft>
              <a:buClr>
                <a:schemeClr val="accent1"/>
              </a:buClr>
              <a:buSzPts val="1500"/>
              <a:buChar char="⚪"/>
            </a:pPr>
            <a:r>
              <a:rPr lang="en-US" sz="2000">
                <a:solidFill>
                  <a:schemeClr val="accent1"/>
                </a:solidFill>
              </a:rPr>
              <a:t>آ = U+0622</a:t>
            </a:r>
            <a:endParaRPr/>
          </a:p>
          <a:p>
            <a:pPr indent="-341313" lvl="1" marL="798513" rtl="0" algn="l">
              <a:lnSpc>
                <a:spcPct val="100000"/>
              </a:lnSpc>
              <a:spcBef>
                <a:spcPts val="500"/>
              </a:spcBef>
              <a:spcAft>
                <a:spcPts val="0"/>
              </a:spcAft>
              <a:buClr>
                <a:schemeClr val="accent1"/>
              </a:buClr>
              <a:buSzPts val="1500"/>
              <a:buChar char="⚪"/>
            </a:pPr>
            <a:r>
              <a:rPr lang="en-US" sz="2000">
                <a:solidFill>
                  <a:schemeClr val="accent1"/>
                </a:solidFill>
              </a:rPr>
              <a:t> ٓ + ا = آ  =U+0627 U+0653</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Dans les corpus, une chaîne comme la suivante peut apparaître sous la première forme, tandis que la chaîne d’entrée peut prendre la seconde forme. Les résultats de recherche peuvent donc être vides. </a:t>
            </a:r>
            <a:endParaRPr/>
          </a:p>
          <a:p>
            <a:pPr indent="-341313" lvl="1" marL="798513" rtl="0" algn="l">
              <a:lnSpc>
                <a:spcPct val="100000"/>
              </a:lnSpc>
              <a:spcBef>
                <a:spcPts val="500"/>
              </a:spcBef>
              <a:spcAft>
                <a:spcPts val="0"/>
              </a:spcAft>
              <a:buClr>
                <a:srgbClr val="000000"/>
              </a:buClr>
              <a:buSzPts val="1500"/>
              <a:buChar char="⚪"/>
            </a:pPr>
            <a:r>
              <a:rPr lang="en-US" sz="2000"/>
              <a:t>آدم  (U+0622 U+062F U+0645)</a:t>
            </a:r>
            <a:endParaRPr/>
          </a:p>
          <a:p>
            <a:pPr indent="-341313" lvl="1" marL="798513" rtl="0" algn="l">
              <a:lnSpc>
                <a:spcPct val="100000"/>
              </a:lnSpc>
              <a:spcBef>
                <a:spcPts val="500"/>
              </a:spcBef>
              <a:spcAft>
                <a:spcPts val="0"/>
              </a:spcAft>
              <a:buClr>
                <a:srgbClr val="000000"/>
              </a:buClr>
              <a:buSzPts val="1500"/>
              <a:buChar char="⚪"/>
            </a:pPr>
            <a:r>
              <a:rPr lang="en-US" sz="2000"/>
              <a:t>آدم (U+0627 U+0653 U+062F U+0645)</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Pour la recherche, le tri et toute opération sur des chaînes de caractères, une normalisation est requise.</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La normalisation garantit une représentation finale uniforme, même lorsque les utilisateurs saisissent les caractères différemment. </a:t>
            </a:r>
            <a:endParaRPr/>
          </a:p>
        </p:txBody>
      </p:sp>
      <p:pic>
        <p:nvPicPr>
          <p:cNvPr id="987" name="Google Shape;987;p20"/>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2" name="Shape 992"/>
        <p:cNvGrpSpPr/>
        <p:nvPr/>
      </p:nvGrpSpPr>
      <p:grpSpPr>
        <a:xfrm>
          <a:off x="0" y="0"/>
          <a:ext cx="0" cy="0"/>
          <a:chOff x="0" y="0"/>
          <a:chExt cx="0" cy="0"/>
        </a:xfrm>
      </p:grpSpPr>
      <p:sp>
        <p:nvSpPr>
          <p:cNvPr id="993" name="Google Shape;993;p21"/>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Normalisation</a:t>
            </a:r>
            <a:endParaRPr/>
          </a:p>
        </p:txBody>
      </p:sp>
      <p:sp>
        <p:nvSpPr>
          <p:cNvPr id="994" name="Google Shape;994;p21"/>
          <p:cNvSpPr txBox="1"/>
          <p:nvPr>
            <p:ph idx="1" type="body"/>
          </p:nvPr>
        </p:nvSpPr>
        <p:spPr>
          <a:xfrm>
            <a:off x="768458" y="1350498"/>
            <a:ext cx="10962747" cy="4751725"/>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Voici une liste des différentes </a:t>
            </a:r>
            <a:r>
              <a:rPr lang="en-US" sz="2000" u="sng">
                <a:solidFill>
                  <a:schemeClr val="hlink"/>
                </a:solidFill>
                <a:hlinkClick r:id="rId3"/>
              </a:rPr>
              <a:t>formes de normalisation </a:t>
            </a:r>
            <a:r>
              <a:rPr lang="en-US" sz="2000"/>
              <a:t>définies par Unicode :</a:t>
            </a:r>
            <a:endParaRPr/>
          </a:p>
          <a:p>
            <a:pPr indent="-341313" lvl="1" marL="798513" rtl="0" algn="l">
              <a:lnSpc>
                <a:spcPct val="100000"/>
              </a:lnSpc>
              <a:spcBef>
                <a:spcPts val="500"/>
              </a:spcBef>
              <a:spcAft>
                <a:spcPts val="0"/>
              </a:spcAft>
              <a:buClr>
                <a:srgbClr val="000000"/>
              </a:buClr>
              <a:buSzPts val="1500"/>
              <a:buChar char="⚪"/>
            </a:pPr>
            <a:r>
              <a:rPr lang="en-US" sz="2000"/>
              <a:t>Forme de normalisation D (NFD)</a:t>
            </a:r>
            <a:endParaRPr/>
          </a:p>
          <a:p>
            <a:pPr indent="-341313" lvl="1" marL="798513" rtl="0" algn="l">
              <a:lnSpc>
                <a:spcPct val="100000"/>
              </a:lnSpc>
              <a:spcBef>
                <a:spcPts val="500"/>
              </a:spcBef>
              <a:spcAft>
                <a:spcPts val="0"/>
              </a:spcAft>
              <a:buClr>
                <a:srgbClr val="000000"/>
              </a:buClr>
              <a:buSzPts val="1500"/>
              <a:buChar char="⚪"/>
            </a:pPr>
            <a:r>
              <a:rPr lang="en-US" sz="2000"/>
              <a:t>Forme de normalisation C (NFC)</a:t>
            </a:r>
            <a:endParaRPr/>
          </a:p>
          <a:p>
            <a:pPr indent="-341313" lvl="1" marL="798513" rtl="0" algn="l">
              <a:lnSpc>
                <a:spcPct val="100000"/>
              </a:lnSpc>
              <a:spcBef>
                <a:spcPts val="500"/>
              </a:spcBef>
              <a:spcAft>
                <a:spcPts val="0"/>
              </a:spcAft>
              <a:buClr>
                <a:srgbClr val="000000"/>
              </a:buClr>
              <a:buSzPts val="1500"/>
              <a:buChar char="⚪"/>
            </a:pPr>
            <a:r>
              <a:rPr lang="en-US" sz="2000"/>
              <a:t>Forme de normalisation KD (NFKD)</a:t>
            </a:r>
            <a:endParaRPr/>
          </a:p>
          <a:p>
            <a:pPr indent="-341313" lvl="1" marL="798513" rtl="0" algn="l">
              <a:lnSpc>
                <a:spcPct val="100000"/>
              </a:lnSpc>
              <a:spcBef>
                <a:spcPts val="500"/>
              </a:spcBef>
              <a:spcAft>
                <a:spcPts val="0"/>
              </a:spcAft>
              <a:buClr>
                <a:srgbClr val="000000"/>
              </a:buClr>
              <a:buSzPts val="1500"/>
              <a:buChar char="⚪"/>
            </a:pPr>
            <a:r>
              <a:rPr lang="en-US" sz="2000"/>
              <a:t>Forme de normalisation KC (NFKC)</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Pour les noms de domaine, c’est la forme NFC qui est utilisée.</a:t>
            </a:r>
            <a:endParaRPr/>
          </a:p>
        </p:txBody>
      </p:sp>
      <p:pic>
        <p:nvPicPr>
          <p:cNvPr id="995" name="Google Shape;995;p21"/>
          <p:cNvPicPr preferRelativeResize="0"/>
          <p:nvPr/>
        </p:nvPicPr>
        <p:blipFill rotWithShape="1">
          <a:blip r:embed="rId4">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9" name="Shape 999"/>
        <p:cNvGrpSpPr/>
        <p:nvPr/>
      </p:nvGrpSpPr>
      <p:grpSpPr>
        <a:xfrm>
          <a:off x="0" y="0"/>
          <a:ext cx="0" cy="0"/>
          <a:chOff x="0" y="0"/>
          <a:chExt cx="0" cy="0"/>
        </a:xfrm>
      </p:grpSpPr>
      <p:sp>
        <p:nvSpPr>
          <p:cNvPr id="1000" name="Google Shape;1000;p22"/>
          <p:cNvSpPr txBox="1"/>
          <p:nvPr>
            <p:ph type="title"/>
          </p:nvPr>
        </p:nvSpPr>
        <p:spPr>
          <a:xfrm>
            <a:off x="752850" y="1308848"/>
            <a:ext cx="8496082" cy="170153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1"/>
              </a:buClr>
              <a:buSzPts val="3500"/>
              <a:buFont typeface="Arial"/>
              <a:buNone/>
            </a:pPr>
            <a:r>
              <a:rPr lang="en-US"/>
              <a:t>Noms de domaine internationalisés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 name="Shape 1005"/>
        <p:cNvGrpSpPr/>
        <p:nvPr/>
      </p:nvGrpSpPr>
      <p:grpSpPr>
        <a:xfrm>
          <a:off x="0" y="0"/>
          <a:ext cx="0" cy="0"/>
          <a:chOff x="0" y="0"/>
          <a:chExt cx="0" cy="0"/>
        </a:xfrm>
      </p:grpSpPr>
      <p:sp>
        <p:nvSpPr>
          <p:cNvPr id="1006" name="Google Shape;1006;p23"/>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Noms de domaine</a:t>
            </a:r>
            <a:endParaRPr/>
          </a:p>
        </p:txBody>
      </p:sp>
      <p:sp>
        <p:nvSpPr>
          <p:cNvPr id="1007" name="Google Shape;1007;p23"/>
          <p:cNvSpPr txBox="1"/>
          <p:nvPr>
            <p:ph idx="1" type="body"/>
          </p:nvPr>
        </p:nvSpPr>
        <p:spPr>
          <a:xfrm>
            <a:off x="776157" y="795130"/>
            <a:ext cx="10639685" cy="524286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Un nom de domaine est un ensemble ordonné d’étiquettes ou de chaînes :  </a:t>
            </a:r>
            <a:r>
              <a:rPr lang="en-US" sz="2000" u="sng">
                <a:solidFill>
                  <a:schemeClr val="hlink"/>
                </a:solidFill>
                <a:hlinkClick r:id="rId3"/>
              </a:rPr>
              <a:t>www.example.co.uk</a:t>
            </a:r>
            <a:r>
              <a:rPr lang="en-US" sz="2000"/>
              <a:t>. </a:t>
            </a:r>
            <a:endParaRPr/>
          </a:p>
          <a:p>
            <a:pPr indent="-341313" lvl="1" marL="798513" rtl="0" algn="l">
              <a:lnSpc>
                <a:spcPct val="100000"/>
              </a:lnSpc>
              <a:spcBef>
                <a:spcPts val="500"/>
              </a:spcBef>
              <a:spcAft>
                <a:spcPts val="0"/>
              </a:spcAft>
              <a:buClr>
                <a:srgbClr val="000000"/>
              </a:buClr>
              <a:buSzPts val="1500"/>
              <a:buChar char="⚪"/>
            </a:pPr>
            <a:r>
              <a:rPr lang="en-US" sz="2000"/>
              <a:t>Le domaine de premier niveau (TLD) est l’étiquette la plus à droite : « uk ».</a:t>
            </a:r>
            <a:endParaRPr/>
          </a:p>
          <a:p>
            <a:pPr indent="-341313" lvl="1" marL="798513" rtl="0" algn="l">
              <a:lnSpc>
                <a:spcPct val="100000"/>
              </a:lnSpc>
              <a:spcBef>
                <a:spcPts val="500"/>
              </a:spcBef>
              <a:spcAft>
                <a:spcPts val="0"/>
              </a:spcAft>
              <a:buClr>
                <a:srgbClr val="000000"/>
              </a:buClr>
              <a:buSzPts val="1500"/>
              <a:buChar char="⚪"/>
            </a:pPr>
            <a:r>
              <a:rPr lang="en-US" sz="2000"/>
              <a:t>Le domaine de second niveau : « co ».</a:t>
            </a:r>
            <a:endParaRPr/>
          </a:p>
          <a:p>
            <a:pPr indent="-341313" lvl="1" marL="798513" rtl="0" algn="l">
              <a:lnSpc>
                <a:spcPct val="100000"/>
              </a:lnSpc>
              <a:spcBef>
                <a:spcPts val="500"/>
              </a:spcBef>
              <a:spcAft>
                <a:spcPts val="0"/>
              </a:spcAft>
              <a:buClr>
                <a:srgbClr val="000000"/>
              </a:buClr>
              <a:buSzPts val="1500"/>
              <a:buChar char="⚪"/>
            </a:pPr>
            <a:r>
              <a:rPr lang="en-US" sz="2000"/>
              <a:t>Le domaine de troisième niveau : « example ».</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Au départ, les TLD ne comportaient que deux ou trois caractères (</a:t>
            </a:r>
            <a:r>
              <a:rPr lang="en-US" sz="2000">
                <a:solidFill>
                  <a:schemeClr val="accent1"/>
                </a:solidFill>
              </a:rPr>
              <a:t>.ca, .com,</a:t>
            </a:r>
            <a:r>
              <a:rPr lang="en-US" sz="2000"/>
              <a:t> etc.). </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Désormais, ils peuvent être composés de chaînes plus longues (</a:t>
            </a:r>
            <a:r>
              <a:rPr lang="en-US" sz="2000">
                <a:solidFill>
                  <a:schemeClr val="accent1"/>
                </a:solidFill>
              </a:rPr>
              <a:t>.info, .google, .engineering,</a:t>
            </a:r>
            <a:r>
              <a:rPr lang="en-US" sz="2000"/>
              <a:t> etc.).</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Les TLD délégués dans la </a:t>
            </a:r>
            <a:r>
              <a:rPr lang="en-US" sz="2000" u="sng">
                <a:solidFill>
                  <a:schemeClr val="hlink"/>
                </a:solidFill>
                <a:hlinkClick r:id="rId4"/>
              </a:rPr>
              <a:t>zone racine</a:t>
            </a:r>
            <a:r>
              <a:rPr lang="en-US" sz="2000"/>
              <a:t> peuvent changer au fil du temps, de sorte qu’une liste fixe peut devenir obsolète.</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Chaque étiquette peut contenir jusqu’à 63 octets.</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solidFill>
                  <a:schemeClr val="dk1"/>
                </a:solidFill>
              </a:rPr>
              <a:t>La longueur du nom de domaine ne peut dépasser 255 caractères au total (séparateurs compris).</a:t>
            </a:r>
            <a:endParaRPr/>
          </a:p>
          <a:p>
            <a:pPr indent="-247650" lvl="0" marL="342900" rtl="0" algn="l">
              <a:lnSpc>
                <a:spcPct val="100000"/>
              </a:lnSpc>
              <a:spcBef>
                <a:spcPts val="2000"/>
              </a:spcBef>
              <a:spcAft>
                <a:spcPts val="0"/>
              </a:spcAft>
              <a:buClr>
                <a:srgbClr val="000000"/>
              </a:buClr>
              <a:buSzPts val="1500"/>
              <a:buFont typeface="Noto Sans Symbols"/>
              <a:buNone/>
            </a:pPr>
            <a:r>
              <a:t/>
            </a:r>
            <a:endParaRPr sz="2000"/>
          </a:p>
          <a:p>
            <a:pPr indent="-252411" lvl="0" marL="342900" rtl="0" algn="l">
              <a:lnSpc>
                <a:spcPct val="100000"/>
              </a:lnSpc>
              <a:spcBef>
                <a:spcPts val="2000"/>
              </a:spcBef>
              <a:spcAft>
                <a:spcPts val="0"/>
              </a:spcAft>
              <a:buClr>
                <a:srgbClr val="000000"/>
              </a:buClr>
              <a:buSzPts val="1425"/>
              <a:buFont typeface="Noto Sans Symbols"/>
              <a:buNone/>
            </a:pPr>
            <a:r>
              <a:t/>
            </a:r>
            <a:endParaRPr/>
          </a:p>
        </p:txBody>
      </p:sp>
      <p:pic>
        <p:nvPicPr>
          <p:cNvPr id="1008" name="Google Shape;1008;p23"/>
          <p:cNvPicPr preferRelativeResize="0"/>
          <p:nvPr/>
        </p:nvPicPr>
        <p:blipFill rotWithShape="1">
          <a:blip r:embed="rId5">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3" name="Shape 1013"/>
        <p:cNvGrpSpPr/>
        <p:nvPr/>
      </p:nvGrpSpPr>
      <p:grpSpPr>
        <a:xfrm>
          <a:off x="0" y="0"/>
          <a:ext cx="0" cy="0"/>
          <a:chOff x="0" y="0"/>
          <a:chExt cx="0" cy="0"/>
        </a:xfrm>
      </p:grpSpPr>
      <p:sp>
        <p:nvSpPr>
          <p:cNvPr id="1014" name="Google Shape;1014;p24"/>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Noms de domaine internationalisés (IDN)</a:t>
            </a:r>
            <a:endParaRPr/>
          </a:p>
        </p:txBody>
      </p:sp>
      <p:sp>
        <p:nvSpPr>
          <p:cNvPr id="1015" name="Google Shape;1015;p24"/>
          <p:cNvSpPr txBox="1"/>
          <p:nvPr>
            <p:ph idx="1" type="body"/>
          </p:nvPr>
        </p:nvSpPr>
        <p:spPr>
          <a:xfrm>
            <a:off x="776157" y="695740"/>
            <a:ext cx="10639685" cy="5262740"/>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1850"/>
              <a:t>Les noms de domaine peuvent également être internationalisés lorsque l’une des étiquettes contient au moins un caractère non-ASCII.</a:t>
            </a:r>
            <a:endParaRPr/>
          </a:p>
          <a:p>
            <a:pPr indent="-341313" lvl="1" marL="798513" rtl="0" algn="l">
              <a:lnSpc>
                <a:spcPct val="100000"/>
              </a:lnSpc>
              <a:spcBef>
                <a:spcPts val="500"/>
              </a:spcBef>
              <a:spcAft>
                <a:spcPts val="0"/>
              </a:spcAft>
              <a:buClr>
                <a:srgbClr val="000000"/>
              </a:buClr>
              <a:buSzPts val="1500"/>
              <a:buChar char="⚪"/>
            </a:pPr>
            <a:r>
              <a:rPr lang="en-US" sz="1850"/>
              <a:t>Par exemple :</a:t>
            </a:r>
            <a:r>
              <a:rPr lang="en-US" sz="1850" u="sng">
                <a:solidFill>
                  <a:schemeClr val="hlink"/>
                </a:solidFill>
                <a:hlinkClick r:id="rId3"/>
              </a:rPr>
              <a:t> www.exâmple.ca</a:t>
            </a:r>
            <a:r>
              <a:rPr lang="en-US" sz="1850"/>
              <a:t>, </a:t>
            </a:r>
            <a:r>
              <a:rPr lang="en-US" sz="1850">
                <a:solidFill>
                  <a:schemeClr val="accent1"/>
                </a:solidFill>
              </a:rPr>
              <a:t>普遍接受-测试.世界. </a:t>
            </a:r>
            <a:r>
              <a:rPr lang="en-US" sz="1850"/>
              <a:t>, </a:t>
            </a:r>
            <a:r>
              <a:rPr lang="en-US" sz="1850">
                <a:solidFill>
                  <a:schemeClr val="accent1"/>
                </a:solidFill>
              </a:rPr>
              <a:t>صحة.مصر</a:t>
            </a:r>
            <a:r>
              <a:rPr lang="en-US" sz="1850"/>
              <a:t>,</a:t>
            </a:r>
            <a:r>
              <a:rPr lang="en-US" sz="1850">
                <a:solidFill>
                  <a:schemeClr val="accent1"/>
                </a:solidFill>
              </a:rPr>
              <a:t> ทัวร์เที่ยวไทย.ไทย</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1850"/>
              <a:t>Il existe deux formes équivalentes d’étiquettes de domaines IDN : l’étiquette U et l’étiquette A.</a:t>
            </a:r>
            <a:endParaRPr/>
          </a:p>
          <a:p>
            <a:pPr indent="-341313" lvl="1" marL="798513" rtl="0" algn="l">
              <a:lnSpc>
                <a:spcPct val="100000"/>
              </a:lnSpc>
              <a:spcBef>
                <a:spcPts val="500"/>
              </a:spcBef>
              <a:spcAft>
                <a:spcPts val="0"/>
              </a:spcAft>
              <a:buClr>
                <a:srgbClr val="000000"/>
              </a:buClr>
              <a:buSzPts val="1500"/>
              <a:buChar char="⚪"/>
            </a:pPr>
            <a:r>
              <a:rPr lang="en-US" sz="1850"/>
              <a:t>Les utilisateurs humains utilisent la version IDN appelée étiquette U (au format UTF-8) : </a:t>
            </a:r>
            <a:r>
              <a:rPr lang="en-US" sz="1850">
                <a:solidFill>
                  <a:schemeClr val="accent1"/>
                </a:solidFill>
              </a:rPr>
              <a:t>exâmple </a:t>
            </a:r>
            <a:endParaRPr/>
          </a:p>
          <a:p>
            <a:pPr indent="-341313" lvl="1" marL="798513" rtl="0" algn="l">
              <a:lnSpc>
                <a:spcPct val="100000"/>
              </a:lnSpc>
              <a:spcBef>
                <a:spcPts val="500"/>
              </a:spcBef>
              <a:spcAft>
                <a:spcPts val="0"/>
              </a:spcAft>
              <a:buClr>
                <a:srgbClr val="000000"/>
              </a:buClr>
              <a:buSzPts val="1500"/>
              <a:buChar char="⚪"/>
            </a:pPr>
            <a:r>
              <a:rPr lang="en-US" sz="1850"/>
              <a:t>Les applications ou systèmes utilisent en interne la forme ASCII équivalente, appelée étiquette A :</a:t>
            </a:r>
            <a:endParaRPr/>
          </a:p>
          <a:p>
            <a:pPr indent="-457200" lvl="2" marL="1371600" rtl="0" algn="l">
              <a:lnSpc>
                <a:spcPct val="100000"/>
              </a:lnSpc>
              <a:spcBef>
                <a:spcPts val="500"/>
              </a:spcBef>
              <a:spcAft>
                <a:spcPts val="0"/>
              </a:spcAft>
              <a:buClr>
                <a:srgbClr val="000000"/>
              </a:buClr>
              <a:buSzPts val="2000"/>
              <a:buFont typeface="Arial"/>
              <a:buAutoNum type="arabicPeriod"/>
            </a:pPr>
            <a:r>
              <a:rPr lang="en-US" sz="1850"/>
              <a:t>Prenez les saisies des utilisateurs, normalisez-les et comparez-les à IDNA2008 pour former l’étiquette U de l’IDN.</a:t>
            </a:r>
            <a:endParaRPr/>
          </a:p>
          <a:p>
            <a:pPr indent="-457200" lvl="2" marL="1371600" rtl="0" algn="l">
              <a:lnSpc>
                <a:spcPct val="100000"/>
              </a:lnSpc>
              <a:spcBef>
                <a:spcPts val="500"/>
              </a:spcBef>
              <a:spcAft>
                <a:spcPts val="0"/>
              </a:spcAft>
              <a:buClr>
                <a:srgbClr val="000000"/>
              </a:buClr>
              <a:buSzPts val="2000"/>
              <a:buFont typeface="Arial"/>
              <a:buAutoNum type="arabicPeriod"/>
            </a:pPr>
            <a:r>
              <a:rPr lang="en-US" sz="1850"/>
              <a:t>Convertissez l’étiquette U en Punycode (en utilisant la RFC3492).</a:t>
            </a:r>
            <a:endParaRPr/>
          </a:p>
          <a:p>
            <a:pPr indent="-457200" lvl="2" marL="1371600" rtl="0" algn="l">
              <a:lnSpc>
                <a:spcPct val="100000"/>
              </a:lnSpc>
              <a:spcBef>
                <a:spcPts val="500"/>
              </a:spcBef>
              <a:spcAft>
                <a:spcPts val="0"/>
              </a:spcAft>
              <a:buClr>
                <a:srgbClr val="000000"/>
              </a:buClr>
              <a:buSzPts val="2000"/>
              <a:buFont typeface="Arial"/>
              <a:buAutoNum type="arabicPeriod"/>
            </a:pPr>
            <a:r>
              <a:rPr lang="en-US" sz="1850"/>
              <a:t>Ajoutez le préfixe « xn-- » pour identifier la chaîne ASCII comme une étiquette A d’IDN.</a:t>
            </a:r>
            <a:endParaRPr/>
          </a:p>
          <a:p>
            <a:pPr indent="-457200" lvl="3" marL="1487487" rtl="0" algn="l">
              <a:lnSpc>
                <a:spcPct val="100000"/>
              </a:lnSpc>
              <a:spcBef>
                <a:spcPts val="400"/>
              </a:spcBef>
              <a:spcAft>
                <a:spcPts val="0"/>
              </a:spcAft>
              <a:buClr>
                <a:schemeClr val="accent1"/>
              </a:buClr>
              <a:buSzPts val="2000"/>
              <a:buFont typeface="Arial"/>
              <a:buChar char="•"/>
            </a:pPr>
            <a:r>
              <a:rPr lang="en-US" sz="1850">
                <a:solidFill>
                  <a:schemeClr val="accent1"/>
                </a:solidFill>
              </a:rPr>
              <a:t>exâmple </a:t>
            </a:r>
            <a:r>
              <a:rPr lang="en-US" sz="1850">
                <a:solidFill>
                  <a:schemeClr val="dk1"/>
                </a:solidFill>
              </a:rPr>
              <a:t>=&gt; </a:t>
            </a:r>
            <a:r>
              <a:rPr lang="en-US" sz="1850">
                <a:solidFill>
                  <a:schemeClr val="accent1"/>
                </a:solidFill>
              </a:rPr>
              <a:t>exmple-xta </a:t>
            </a:r>
            <a:r>
              <a:rPr lang="en-US" sz="1850">
                <a:solidFill>
                  <a:schemeClr val="dk1"/>
                </a:solidFill>
              </a:rPr>
              <a:t>=&gt;</a:t>
            </a:r>
            <a:r>
              <a:rPr lang="en-US" sz="1850">
                <a:solidFill>
                  <a:schemeClr val="accent1"/>
                </a:solidFill>
              </a:rPr>
              <a:t> xn--exmple-xta</a:t>
            </a:r>
            <a:endParaRPr/>
          </a:p>
          <a:p>
            <a:pPr indent="-457200" lvl="3" marL="1487487" rtl="0" algn="l">
              <a:lnSpc>
                <a:spcPct val="100000"/>
              </a:lnSpc>
              <a:spcBef>
                <a:spcPts val="400"/>
              </a:spcBef>
              <a:spcAft>
                <a:spcPts val="0"/>
              </a:spcAft>
              <a:buClr>
                <a:schemeClr val="accent1"/>
              </a:buClr>
              <a:buSzPts val="2000"/>
              <a:buFont typeface="Arial"/>
              <a:buChar char="•"/>
            </a:pPr>
            <a:r>
              <a:rPr lang="en-US" sz="1850">
                <a:solidFill>
                  <a:schemeClr val="accent1"/>
                </a:solidFill>
              </a:rPr>
              <a:t>普遍接受-测试 </a:t>
            </a:r>
            <a:r>
              <a:rPr lang="en-US" sz="1850">
                <a:solidFill>
                  <a:schemeClr val="dk1"/>
                </a:solidFill>
              </a:rPr>
              <a:t>=&gt;</a:t>
            </a:r>
            <a:r>
              <a:rPr lang="en-US" sz="1850">
                <a:solidFill>
                  <a:schemeClr val="accent1"/>
                </a:solidFill>
              </a:rPr>
              <a:t> --f38am99bqvcd5liy1cxsg </a:t>
            </a:r>
            <a:r>
              <a:rPr lang="en-US" sz="1850">
                <a:solidFill>
                  <a:schemeClr val="dk1"/>
                </a:solidFill>
              </a:rPr>
              <a:t>=&gt;</a:t>
            </a:r>
            <a:r>
              <a:rPr lang="en-US" sz="1850">
                <a:solidFill>
                  <a:schemeClr val="accent1"/>
                </a:solidFill>
              </a:rPr>
              <a:t> xn----f38am99bqvcd5liy1cxsg</a:t>
            </a:r>
            <a:r>
              <a:rPr lang="en-US" sz="1850"/>
              <a:t>.</a:t>
            </a:r>
            <a:r>
              <a:rPr lang="en-US" sz="1850">
                <a:solidFill>
                  <a:schemeClr val="accent1"/>
                </a:solidFill>
              </a:rPr>
              <a:t> </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1850"/>
              <a:t>Utilisez la norme IDN la plus récente appelée IDNA2008 pour les IDN. </a:t>
            </a:r>
            <a:endParaRPr/>
          </a:p>
          <a:p>
            <a:pPr indent="-341313" lvl="1" marL="798513" rtl="0" algn="l">
              <a:lnSpc>
                <a:spcPct val="100000"/>
              </a:lnSpc>
              <a:spcBef>
                <a:spcPts val="500"/>
              </a:spcBef>
              <a:spcAft>
                <a:spcPts val="0"/>
              </a:spcAft>
              <a:buClr>
                <a:srgbClr val="000000"/>
              </a:buClr>
              <a:buSzPts val="1500"/>
              <a:buChar char="⚪"/>
            </a:pPr>
            <a:r>
              <a:rPr lang="en-US" sz="1850"/>
              <a:t>N'utilisez pas de bibliothèques pour la version IDNA2003 obsolète.</a:t>
            </a:r>
            <a:endParaRPr/>
          </a:p>
          <a:p>
            <a:pPr indent="-247650" lvl="0" marL="342900" rtl="0" algn="l">
              <a:lnSpc>
                <a:spcPct val="100000"/>
              </a:lnSpc>
              <a:spcBef>
                <a:spcPts val="2000"/>
              </a:spcBef>
              <a:spcAft>
                <a:spcPts val="0"/>
              </a:spcAft>
              <a:buClr>
                <a:srgbClr val="000000"/>
              </a:buClr>
              <a:buSzPts val="1500"/>
              <a:buFont typeface="Noto Sans Symbols"/>
              <a:buNone/>
            </a:pPr>
            <a:r>
              <a:t/>
            </a:r>
            <a:endParaRPr sz="1850"/>
          </a:p>
          <a:p>
            <a:pPr indent="-252411" lvl="0" marL="342900" rtl="0" algn="l">
              <a:lnSpc>
                <a:spcPct val="100000"/>
              </a:lnSpc>
              <a:spcBef>
                <a:spcPts val="2000"/>
              </a:spcBef>
              <a:spcAft>
                <a:spcPts val="0"/>
              </a:spcAft>
              <a:buClr>
                <a:srgbClr val="000000"/>
              </a:buClr>
              <a:buSzPts val="1425"/>
              <a:buFont typeface="Noto Sans Symbols"/>
              <a:buNone/>
            </a:pPr>
            <a:r>
              <a:t/>
            </a:r>
            <a:endParaRPr sz="1850"/>
          </a:p>
        </p:txBody>
      </p:sp>
      <p:pic>
        <p:nvPicPr>
          <p:cNvPr id="1016" name="Google Shape;1016;p24"/>
          <p:cNvPicPr preferRelativeResize="0"/>
          <p:nvPr/>
        </p:nvPicPr>
        <p:blipFill rotWithShape="1">
          <a:blip r:embed="rId4">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sp>
        <p:nvSpPr>
          <p:cNvPr id="1021" name="Google Shape;1021;p25"/>
          <p:cNvSpPr txBox="1"/>
          <p:nvPr>
            <p:ph type="title"/>
          </p:nvPr>
        </p:nvSpPr>
        <p:spPr>
          <a:xfrm>
            <a:off x="752849" y="1308848"/>
            <a:ext cx="9333259" cy="170153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1"/>
              </a:buClr>
              <a:buSzPts val="3500"/>
              <a:buFont typeface="Arial"/>
              <a:buNone/>
            </a:pPr>
            <a:r>
              <a:rPr lang="en-US"/>
              <a:t>Internationalisation des adresses de courrier électronique (EAI)</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26"/>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Adresse de courrier électronique</a:t>
            </a:r>
            <a:endParaRPr/>
          </a:p>
        </p:txBody>
      </p:sp>
      <p:sp>
        <p:nvSpPr>
          <p:cNvPr id="1028" name="Google Shape;1028;p26"/>
          <p:cNvSpPr txBox="1"/>
          <p:nvPr>
            <p:ph idx="1" type="body"/>
          </p:nvPr>
        </p:nvSpPr>
        <p:spPr>
          <a:xfrm>
            <a:off x="812800" y="1170175"/>
            <a:ext cx="11044420" cy="4945577"/>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Syntaxe de l’adresse de courrier électronique : </a:t>
            </a:r>
            <a:r>
              <a:rPr lang="en-US" sz="2000">
                <a:solidFill>
                  <a:schemeClr val="accent1"/>
                </a:solidFill>
              </a:rPr>
              <a:t>nomdemessagerie@nomdedomaine.</a:t>
            </a:r>
            <a:endParaRPr/>
          </a:p>
          <a:p>
            <a:pPr indent="-341313" lvl="1" marL="798513" rtl="0" algn="l">
              <a:lnSpc>
                <a:spcPct val="100000"/>
              </a:lnSpc>
              <a:spcBef>
                <a:spcPts val="500"/>
              </a:spcBef>
              <a:spcAft>
                <a:spcPts val="0"/>
              </a:spcAft>
              <a:buClr>
                <a:srgbClr val="000000"/>
              </a:buClr>
              <a:buSzPts val="1500"/>
              <a:buChar char="⚪"/>
            </a:pPr>
            <a:r>
              <a:rPr lang="en-US" sz="2000"/>
              <a:t>L’adresse de courrier électronique contient un </a:t>
            </a:r>
            <a:r>
              <a:rPr lang="en-US" sz="2000">
                <a:solidFill>
                  <a:schemeClr val="dk1"/>
                </a:solidFill>
              </a:rPr>
              <a:t>nom de messagerie.</a:t>
            </a:r>
            <a:endParaRPr/>
          </a:p>
          <a:p>
            <a:pPr indent="-341313" lvl="1" marL="798513" rtl="0" algn="l">
              <a:lnSpc>
                <a:spcPct val="100000"/>
              </a:lnSpc>
              <a:spcBef>
                <a:spcPts val="500"/>
              </a:spcBef>
              <a:spcAft>
                <a:spcPts val="0"/>
              </a:spcAft>
              <a:buClr>
                <a:srgbClr val="000000"/>
              </a:buClr>
              <a:buSzPts val="1500"/>
              <a:buChar char="⚪"/>
            </a:pPr>
            <a:r>
              <a:rPr lang="en-US" sz="2000"/>
              <a:t>L’adresse de courrier électronique contient un </a:t>
            </a:r>
            <a:r>
              <a:rPr lang="en-US" sz="2000">
                <a:solidFill>
                  <a:schemeClr val="dk1"/>
                </a:solidFill>
              </a:rPr>
              <a:t>nom de domaine.</a:t>
            </a:r>
            <a:endParaRPr/>
          </a:p>
          <a:p>
            <a:pPr indent="-341313" lvl="2" marL="1255713" rtl="0" algn="l">
              <a:lnSpc>
                <a:spcPct val="100000"/>
              </a:lnSpc>
              <a:spcBef>
                <a:spcPts val="500"/>
              </a:spcBef>
              <a:spcAft>
                <a:spcPts val="0"/>
              </a:spcAft>
              <a:buClr>
                <a:srgbClr val="000000"/>
              </a:buClr>
              <a:buSzPts val="2000"/>
              <a:buChar char="•"/>
            </a:pPr>
            <a:r>
              <a:rPr lang="en-US" sz="2000"/>
              <a:t>Le nom de domaine peut être ASCII ou IDN.</a:t>
            </a:r>
            <a:endParaRPr/>
          </a:p>
          <a:p>
            <a:pPr indent="-341313" lvl="2" marL="1255713" rtl="0" algn="l">
              <a:lnSpc>
                <a:spcPct val="100000"/>
              </a:lnSpc>
              <a:spcBef>
                <a:spcPts val="500"/>
              </a:spcBef>
              <a:spcAft>
                <a:spcPts val="0"/>
              </a:spcAft>
              <a:buClr>
                <a:srgbClr val="000000"/>
              </a:buClr>
              <a:buSzPts val="2000"/>
              <a:buChar char="•"/>
            </a:pPr>
            <a:r>
              <a:rPr lang="en-US" sz="2000"/>
              <a:t>Par exemple : </a:t>
            </a:r>
            <a:endParaRPr/>
          </a:p>
          <a:p>
            <a:pPr indent="0" lvl="3" marL="1371600" rtl="0" algn="l">
              <a:lnSpc>
                <a:spcPct val="100000"/>
              </a:lnSpc>
              <a:spcBef>
                <a:spcPts val="400"/>
              </a:spcBef>
              <a:spcAft>
                <a:spcPts val="0"/>
              </a:spcAft>
              <a:buClr>
                <a:schemeClr val="accent1"/>
              </a:buClr>
              <a:buSzPts val="2000"/>
              <a:buNone/>
            </a:pPr>
            <a:r>
              <a:rPr lang="en-US" sz="2000" u="sng">
                <a:solidFill>
                  <a:schemeClr val="accent1"/>
                </a:solidFill>
                <a:hlinkClick r:id="rId3">
                  <a:extLst>
                    <a:ext uri="{A12FA001-AC4F-418D-AE19-62706E023703}">
                      <ahyp:hlinkClr val="tx"/>
                    </a:ext>
                  </a:extLst>
                </a:hlinkClick>
              </a:rPr>
              <a:t>myname@example.org</a:t>
            </a:r>
            <a:endParaRPr/>
          </a:p>
          <a:p>
            <a:pPr indent="0" lvl="3" marL="1371600" rtl="0" algn="l">
              <a:lnSpc>
                <a:spcPct val="100000"/>
              </a:lnSpc>
              <a:spcBef>
                <a:spcPts val="400"/>
              </a:spcBef>
              <a:spcAft>
                <a:spcPts val="0"/>
              </a:spcAft>
              <a:buClr>
                <a:schemeClr val="accent1"/>
              </a:buClr>
              <a:buSzPts val="2000"/>
              <a:buNone/>
            </a:pPr>
            <a:r>
              <a:rPr lang="en-US" sz="2000" u="sng">
                <a:solidFill>
                  <a:schemeClr val="accent1"/>
                </a:solidFill>
              </a:rPr>
              <a:t>myname@xn--exmple-xta.ca </a:t>
            </a:r>
            <a:endParaRPr/>
          </a:p>
          <a:p>
            <a:pPr indent="-247650" lvl="0" marL="342900" rtl="0" algn="l">
              <a:lnSpc>
                <a:spcPct val="100000"/>
              </a:lnSpc>
              <a:spcBef>
                <a:spcPts val="2000"/>
              </a:spcBef>
              <a:spcAft>
                <a:spcPts val="0"/>
              </a:spcAft>
              <a:buClr>
                <a:srgbClr val="000000"/>
              </a:buClr>
              <a:buSzPts val="1500"/>
              <a:buFont typeface="Noto Sans Symbols"/>
              <a:buNone/>
            </a:pPr>
            <a:r>
              <a:t/>
            </a:r>
            <a:endParaRPr sz="2000"/>
          </a:p>
          <a:p>
            <a:pPr indent="-247650" lvl="0" marL="342900" rtl="0" algn="l">
              <a:lnSpc>
                <a:spcPct val="100000"/>
              </a:lnSpc>
              <a:spcBef>
                <a:spcPts val="2000"/>
              </a:spcBef>
              <a:spcAft>
                <a:spcPts val="0"/>
              </a:spcAft>
              <a:buClr>
                <a:srgbClr val="000000"/>
              </a:buClr>
              <a:buSzPts val="1500"/>
              <a:buFont typeface="Noto Sans Symbols"/>
              <a:buNone/>
            </a:pPr>
            <a:r>
              <a:t/>
            </a:r>
            <a:endParaRPr sz="2000"/>
          </a:p>
        </p:txBody>
      </p:sp>
      <p:pic>
        <p:nvPicPr>
          <p:cNvPr id="1029" name="Google Shape;1029;p26"/>
          <p:cNvPicPr preferRelativeResize="0"/>
          <p:nvPr/>
        </p:nvPicPr>
        <p:blipFill rotWithShape="1">
          <a:blip r:embed="rId4">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 name="Shape 1034"/>
        <p:cNvGrpSpPr/>
        <p:nvPr/>
      </p:nvGrpSpPr>
      <p:grpSpPr>
        <a:xfrm>
          <a:off x="0" y="0"/>
          <a:ext cx="0" cy="0"/>
          <a:chOff x="0" y="0"/>
          <a:chExt cx="0" cy="0"/>
        </a:xfrm>
      </p:grpSpPr>
      <p:sp>
        <p:nvSpPr>
          <p:cNvPr id="1035" name="Google Shape;1035;p27"/>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EAI</a:t>
            </a:r>
            <a:endParaRPr/>
          </a:p>
        </p:txBody>
      </p:sp>
      <p:sp>
        <p:nvSpPr>
          <p:cNvPr id="1036" name="Google Shape;1036;p27"/>
          <p:cNvSpPr txBox="1"/>
          <p:nvPr>
            <p:ph idx="1" type="body"/>
          </p:nvPr>
        </p:nvSpPr>
        <p:spPr>
          <a:xfrm>
            <a:off x="812800" y="1170175"/>
            <a:ext cx="11044420" cy="4945577"/>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L’EAI a le nom de messagerie en Unicode (au format UTF-8). </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Le nom de domaine peut être ASCII ou IDN.	</a:t>
            </a:r>
            <a:endParaRPr/>
          </a:p>
          <a:p>
            <a:pPr indent="-341313" lvl="1" marL="798513" rtl="0" algn="l">
              <a:lnSpc>
                <a:spcPct val="100000"/>
              </a:lnSpc>
              <a:spcBef>
                <a:spcPts val="500"/>
              </a:spcBef>
              <a:spcAft>
                <a:spcPts val="0"/>
              </a:spcAft>
              <a:buClr>
                <a:srgbClr val="000000"/>
              </a:buClr>
              <a:buSzPts val="1500"/>
              <a:buChar char="⚪"/>
            </a:pPr>
            <a:r>
              <a:rPr lang="en-US" sz="2000"/>
              <a:t>Par exemple : </a:t>
            </a:r>
            <a:endParaRPr/>
          </a:p>
          <a:p>
            <a:pPr indent="-341313" lvl="2" marL="1255713" rtl="0" algn="l">
              <a:lnSpc>
                <a:spcPct val="100000"/>
              </a:lnSpc>
              <a:spcBef>
                <a:spcPts val="500"/>
              </a:spcBef>
              <a:spcAft>
                <a:spcPts val="0"/>
              </a:spcAft>
              <a:buClr>
                <a:schemeClr val="accent1"/>
              </a:buClr>
              <a:buSzPts val="2000"/>
              <a:buChar char="•"/>
            </a:pPr>
            <a:r>
              <a:rPr lang="en-US" sz="2000" u="sng">
                <a:solidFill>
                  <a:schemeClr val="accent1"/>
                </a:solidFill>
                <a:hlinkClick r:id="rId3">
                  <a:extLst>
                    <a:ext uri="{A12FA001-AC4F-418D-AE19-62706E023703}">
                      <ahyp:hlinkClr val="tx"/>
                    </a:ext>
                  </a:extLst>
                </a:hlinkClick>
              </a:rPr>
              <a:t>kévin@example.org</a:t>
            </a:r>
            <a:r>
              <a:rPr lang="en-US" sz="2000"/>
              <a:t> </a:t>
            </a:r>
            <a:endParaRPr/>
          </a:p>
          <a:p>
            <a:pPr indent="-341313" lvl="2" marL="1255713" rtl="0" algn="l">
              <a:lnSpc>
                <a:spcPct val="100000"/>
              </a:lnSpc>
              <a:spcBef>
                <a:spcPts val="500"/>
              </a:spcBef>
              <a:spcAft>
                <a:spcPts val="0"/>
              </a:spcAft>
              <a:buClr>
                <a:schemeClr val="accent1"/>
              </a:buClr>
              <a:buSzPts val="2000"/>
              <a:buChar char="•"/>
            </a:pPr>
            <a:r>
              <a:rPr lang="en-US" sz="2000">
                <a:solidFill>
                  <a:schemeClr val="accent1"/>
                </a:solidFill>
              </a:rPr>
              <a:t>すし@ xn--exmple-xta.ca</a:t>
            </a:r>
            <a:endParaRPr/>
          </a:p>
          <a:p>
            <a:pPr indent="-341313" lvl="2" marL="1255713" rtl="0" algn="l">
              <a:lnSpc>
                <a:spcPct val="100000"/>
              </a:lnSpc>
              <a:spcBef>
                <a:spcPts val="500"/>
              </a:spcBef>
              <a:spcAft>
                <a:spcPts val="0"/>
              </a:spcAft>
              <a:buClr>
                <a:schemeClr val="accent1"/>
              </a:buClr>
              <a:buSzPts val="2000"/>
              <a:buChar char="•"/>
            </a:pPr>
            <a:r>
              <a:rPr lang="en-US" sz="2000">
                <a:solidFill>
                  <a:schemeClr val="accent1"/>
                </a:solidFill>
              </a:rPr>
              <a:t>すし@快手.游戏.</a:t>
            </a:r>
            <a:endParaRPr/>
          </a:p>
          <a:p>
            <a:pPr indent="-247650" lvl="0" marL="342900" rtl="0" algn="l">
              <a:lnSpc>
                <a:spcPct val="100000"/>
              </a:lnSpc>
              <a:spcBef>
                <a:spcPts val="2000"/>
              </a:spcBef>
              <a:spcAft>
                <a:spcPts val="0"/>
              </a:spcAft>
              <a:buClr>
                <a:srgbClr val="000000"/>
              </a:buClr>
              <a:buSzPts val="1500"/>
              <a:buFont typeface="Noto Sans Symbols"/>
              <a:buNone/>
            </a:pPr>
            <a:r>
              <a:t/>
            </a:r>
            <a:endParaRPr sz="2000"/>
          </a:p>
          <a:p>
            <a:pPr indent="-247650" lvl="0" marL="342900" rtl="0" algn="l">
              <a:lnSpc>
                <a:spcPct val="100000"/>
              </a:lnSpc>
              <a:spcBef>
                <a:spcPts val="2000"/>
              </a:spcBef>
              <a:spcAft>
                <a:spcPts val="0"/>
              </a:spcAft>
              <a:buClr>
                <a:srgbClr val="000000"/>
              </a:buClr>
              <a:buSzPts val="1500"/>
              <a:buFont typeface="Noto Sans Symbols"/>
              <a:buNone/>
            </a:pPr>
            <a:r>
              <a:t/>
            </a:r>
            <a:endParaRPr sz="2000"/>
          </a:p>
        </p:txBody>
      </p:sp>
      <p:pic>
        <p:nvPicPr>
          <p:cNvPr id="1037" name="Google Shape;1037;p27"/>
          <p:cNvPicPr preferRelativeResize="0"/>
          <p:nvPr/>
        </p:nvPicPr>
        <p:blipFill rotWithShape="1">
          <a:blip r:embed="rId4">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 name="Shape 1042"/>
        <p:cNvGrpSpPr/>
        <p:nvPr/>
      </p:nvGrpSpPr>
      <p:grpSpPr>
        <a:xfrm>
          <a:off x="0" y="0"/>
          <a:ext cx="0" cy="0"/>
          <a:chOff x="0" y="0"/>
          <a:chExt cx="0" cy="0"/>
        </a:xfrm>
      </p:grpSpPr>
      <p:sp>
        <p:nvSpPr>
          <p:cNvPr id="1043" name="Google Shape;1043;p28"/>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Forme de l’adresse de courrier électronique</a:t>
            </a:r>
            <a:endParaRPr/>
          </a:p>
        </p:txBody>
      </p:sp>
      <p:sp>
        <p:nvSpPr>
          <p:cNvPr id="1044" name="Google Shape;1044;p28"/>
          <p:cNvSpPr txBox="1"/>
          <p:nvPr>
            <p:ph idx="1" type="body"/>
          </p:nvPr>
        </p:nvSpPr>
        <p:spPr>
          <a:xfrm>
            <a:off x="812800" y="1170175"/>
            <a:ext cx="11044420" cy="4945577"/>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name@exâmple.ca et name@xn--exmple-xta.ca représentent des adresses de courrier électronique équivalentes.</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L’application doit pouvoir traiter les deux formes comme des formes équivalentes.</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En interne, il faut utiliser soit l’étiquette A soit l’étiquette U de façon cohérente, mais ne pas mélanger les deux.</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Recommandation technique : Le traitement en backend doit être effectué avec l’étiquette A et l’étiquette U à des fins d’inspection visuelle.</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Par exemple, l’enregistrement d’un nouvel utilisateur dans une application avec un équivalent de l’étiquette A.</a:t>
            </a:r>
            <a:endParaRPr/>
          </a:p>
          <a:p>
            <a:pPr indent="-247650" lvl="0" marL="342900" rtl="0" algn="l">
              <a:lnSpc>
                <a:spcPct val="100000"/>
              </a:lnSpc>
              <a:spcBef>
                <a:spcPts val="2000"/>
              </a:spcBef>
              <a:spcAft>
                <a:spcPts val="0"/>
              </a:spcAft>
              <a:buClr>
                <a:srgbClr val="000000"/>
              </a:buClr>
              <a:buSzPts val="1500"/>
              <a:buFont typeface="Noto Sans Symbols"/>
              <a:buNone/>
            </a:pPr>
            <a:r>
              <a:t/>
            </a:r>
            <a:endParaRPr sz="2000"/>
          </a:p>
        </p:txBody>
      </p:sp>
      <p:pic>
        <p:nvPicPr>
          <p:cNvPr id="1045" name="Google Shape;1045;p28"/>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0" name="Shape 1050"/>
        <p:cNvGrpSpPr/>
        <p:nvPr/>
      </p:nvGrpSpPr>
      <p:grpSpPr>
        <a:xfrm>
          <a:off x="0" y="0"/>
          <a:ext cx="0" cy="0"/>
          <a:chOff x="0" y="0"/>
          <a:chExt cx="0" cy="0"/>
        </a:xfrm>
      </p:grpSpPr>
      <p:sp>
        <p:nvSpPr>
          <p:cNvPr id="1051" name="Google Shape;1051;p29"/>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Envoi et réception </a:t>
            </a:r>
            <a:endParaRPr/>
          </a:p>
        </p:txBody>
      </p:sp>
      <p:sp>
        <p:nvSpPr>
          <p:cNvPr id="1052" name="Google Shape;1052;p29"/>
          <p:cNvSpPr txBox="1"/>
          <p:nvPr>
            <p:ph idx="1" type="body"/>
          </p:nvPr>
        </p:nvSpPr>
        <p:spPr>
          <a:xfrm>
            <a:off x="812800" y="740672"/>
            <a:ext cx="11044420" cy="5463180"/>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a:solidFill>
                  <a:schemeClr val="dk1"/>
                </a:solidFill>
              </a:rPr>
              <a:t>Il nous faut pouvoir envoyer vers l’une ou l’autre forme :</a:t>
            </a:r>
            <a:endParaRPr/>
          </a:p>
          <a:p>
            <a:pPr indent="-341313" lvl="1" marL="798513" rtl="0" algn="l">
              <a:lnSpc>
                <a:spcPct val="100000"/>
              </a:lnSpc>
              <a:spcBef>
                <a:spcPts val="500"/>
              </a:spcBef>
              <a:spcAft>
                <a:spcPts val="0"/>
              </a:spcAft>
              <a:buClr>
                <a:schemeClr val="dk1"/>
              </a:buClr>
              <a:buSzPts val="1500"/>
              <a:buChar char="⚪"/>
            </a:pPr>
            <a:r>
              <a:rPr lang="en-US">
                <a:solidFill>
                  <a:schemeClr val="dk1"/>
                </a:solidFill>
              </a:rPr>
              <a:t>mailboxName-UTF-8@A-labelform.</a:t>
            </a:r>
            <a:endParaRPr/>
          </a:p>
          <a:p>
            <a:pPr indent="-341313" lvl="1" marL="798513" rtl="0" algn="l">
              <a:lnSpc>
                <a:spcPct val="100000"/>
              </a:lnSpc>
              <a:spcBef>
                <a:spcPts val="500"/>
              </a:spcBef>
              <a:spcAft>
                <a:spcPts val="0"/>
              </a:spcAft>
              <a:buClr>
                <a:schemeClr val="dk1"/>
              </a:buClr>
              <a:buSzPts val="1500"/>
              <a:buChar char="⚪"/>
            </a:pPr>
            <a:r>
              <a:rPr lang="en-US">
                <a:solidFill>
                  <a:schemeClr val="dk1"/>
                </a:solidFill>
              </a:rPr>
              <a:t>mailboxName-UTF-8@U-labelform.</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a:solidFill>
                  <a:schemeClr val="dk1"/>
                </a:solidFill>
              </a:rPr>
              <a:t>Il nous faut pouvoir recevoir de l’une ou de l’autre forme :</a:t>
            </a:r>
            <a:endParaRPr/>
          </a:p>
          <a:p>
            <a:pPr indent="-341313" lvl="1" marL="798513" rtl="0" algn="l">
              <a:lnSpc>
                <a:spcPct val="100000"/>
              </a:lnSpc>
              <a:spcBef>
                <a:spcPts val="500"/>
              </a:spcBef>
              <a:spcAft>
                <a:spcPts val="0"/>
              </a:spcAft>
              <a:buClr>
                <a:schemeClr val="dk1"/>
              </a:buClr>
              <a:buSzPts val="1500"/>
              <a:buChar char="⚪"/>
            </a:pPr>
            <a:r>
              <a:rPr lang="en-US">
                <a:solidFill>
                  <a:schemeClr val="dk1"/>
                </a:solidFill>
              </a:rPr>
              <a:t>mailboxName-UTF-8@A-labelform.</a:t>
            </a:r>
            <a:endParaRPr/>
          </a:p>
          <a:p>
            <a:pPr indent="-341313" lvl="1" marL="798513" rtl="0" algn="l">
              <a:lnSpc>
                <a:spcPct val="100000"/>
              </a:lnSpc>
              <a:spcBef>
                <a:spcPts val="500"/>
              </a:spcBef>
              <a:spcAft>
                <a:spcPts val="0"/>
              </a:spcAft>
              <a:buClr>
                <a:schemeClr val="dk1"/>
              </a:buClr>
              <a:buSzPts val="1500"/>
              <a:buChar char="⚪"/>
            </a:pPr>
            <a:r>
              <a:rPr lang="en-US">
                <a:solidFill>
                  <a:schemeClr val="dk1"/>
                </a:solidFill>
              </a:rPr>
              <a:t>mailboxName-UTF-8@U-labelform.</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a:solidFill>
                  <a:schemeClr val="dk1"/>
                </a:solidFill>
              </a:rPr>
              <a:t>Le stockage du courrier électronique doit correspondre au nom de domaine soit sous la forme d’une étiquette A soit sous la forme d’une étiquette U.</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a:solidFill>
                  <a:schemeClr val="dk1"/>
                </a:solidFill>
              </a:rPr>
              <a:t>L’envoi et la réception en backend doivent être gérés par le serveur de messagerie.</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a:solidFill>
                  <a:schemeClr val="dk1"/>
                </a:solidFill>
              </a:rPr>
              <a:t>Processus de transfert (serveur de 🡪 messagerie d’une application frontale)</a:t>
            </a:r>
            <a:endParaRPr/>
          </a:p>
          <a:p>
            <a:pPr indent="-341313" lvl="1" marL="798513" rtl="0" algn="l">
              <a:lnSpc>
                <a:spcPct val="100000"/>
              </a:lnSpc>
              <a:spcBef>
                <a:spcPts val="500"/>
              </a:spcBef>
              <a:spcAft>
                <a:spcPts val="0"/>
              </a:spcAft>
              <a:buClr>
                <a:schemeClr val="dk1"/>
              </a:buClr>
              <a:buSzPts val="1500"/>
              <a:buChar char="⚪"/>
            </a:pPr>
            <a:r>
              <a:rPr lang="en-US">
                <a:solidFill>
                  <a:schemeClr val="dk1"/>
                </a:solidFill>
              </a:rPr>
              <a:t>Les bibliothèques utilisées dans le processus de transfert doivent être conformes à l’EAI.</a:t>
            </a:r>
            <a:endParaRPr/>
          </a:p>
          <a:p>
            <a:pPr indent="-341313" lvl="1" marL="798513" rtl="0" algn="l">
              <a:lnSpc>
                <a:spcPct val="100000"/>
              </a:lnSpc>
              <a:spcBef>
                <a:spcPts val="500"/>
              </a:spcBef>
              <a:spcAft>
                <a:spcPts val="0"/>
              </a:spcAft>
              <a:buClr>
                <a:schemeClr val="dk1"/>
              </a:buClr>
              <a:buSzPts val="1500"/>
              <a:buChar char="⚪"/>
            </a:pPr>
            <a:r>
              <a:rPr lang="en-US">
                <a:solidFill>
                  <a:schemeClr val="dk1"/>
                </a:solidFill>
              </a:rPr>
              <a:t>Le serveur de messagerie doit également être compatible avec l’EAI.</a:t>
            </a:r>
            <a:endParaRPr/>
          </a:p>
          <a:p>
            <a:pPr indent="-341313" lvl="2" marL="1255713" rtl="0" algn="l">
              <a:lnSpc>
                <a:spcPct val="100000"/>
              </a:lnSpc>
              <a:spcBef>
                <a:spcPts val="500"/>
              </a:spcBef>
              <a:spcAft>
                <a:spcPts val="0"/>
              </a:spcAft>
              <a:buClr>
                <a:schemeClr val="dk1"/>
              </a:buClr>
              <a:buSzPts val="2000"/>
              <a:buChar char="•"/>
            </a:pPr>
            <a:r>
              <a:rPr lang="en-US">
                <a:solidFill>
                  <a:schemeClr val="dk1"/>
                </a:solidFill>
              </a:rPr>
              <a:t>La mise en conformité du serveur de messagerie avec l’EAI n’entre pas dans le cadre de cette formation.</a:t>
            </a:r>
            <a:endParaRPr/>
          </a:p>
        </p:txBody>
      </p:sp>
      <p:pic>
        <p:nvPicPr>
          <p:cNvPr id="1053" name="Google Shape;1053;p29"/>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3"/>
          <p:cNvSpPr txBox="1"/>
          <p:nvPr>
            <p:ph type="title"/>
          </p:nvPr>
        </p:nvSpPr>
        <p:spPr>
          <a:xfrm>
            <a:off x="752850" y="1308848"/>
            <a:ext cx="10804566" cy="170153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1"/>
              </a:buClr>
              <a:buSzPts val="3500"/>
              <a:buFont typeface="Arial"/>
              <a:buNone/>
            </a:pPr>
            <a:r>
              <a:rPr lang="en-US"/>
              <a:t>Présentation de l’acceptation universelle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7" name="Shape 1057"/>
        <p:cNvGrpSpPr/>
        <p:nvPr/>
      </p:nvGrpSpPr>
      <p:grpSpPr>
        <a:xfrm>
          <a:off x="0" y="0"/>
          <a:ext cx="0" cy="0"/>
          <a:chOff x="0" y="0"/>
          <a:chExt cx="0" cy="0"/>
        </a:xfrm>
      </p:grpSpPr>
      <p:sp>
        <p:nvSpPr>
          <p:cNvPr id="1058" name="Google Shape;1058;p30"/>
          <p:cNvSpPr txBox="1"/>
          <p:nvPr>
            <p:ph type="title"/>
          </p:nvPr>
        </p:nvSpPr>
        <p:spPr>
          <a:xfrm>
            <a:off x="752849" y="1308848"/>
            <a:ext cx="10489773" cy="170153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1"/>
              </a:buClr>
              <a:buSzPts val="3500"/>
              <a:buFont typeface="Arial"/>
              <a:buNone/>
            </a:pPr>
            <a:r>
              <a:rPr lang="en-US"/>
              <a:t>Conclusion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2" name="Shape 1062"/>
        <p:cNvGrpSpPr/>
        <p:nvPr/>
      </p:nvGrpSpPr>
      <p:grpSpPr>
        <a:xfrm>
          <a:off x="0" y="0"/>
          <a:ext cx="0" cy="0"/>
          <a:chOff x="0" y="0"/>
          <a:chExt cx="0" cy="0"/>
        </a:xfrm>
      </p:grpSpPr>
      <p:sp>
        <p:nvSpPr>
          <p:cNvPr id="1063" name="Google Shape;1063;p31"/>
          <p:cNvSpPr txBox="1"/>
          <p:nvPr>
            <p:ph type="title"/>
          </p:nvPr>
        </p:nvSpPr>
        <p:spPr>
          <a:xfrm>
            <a:off x="241300" y="48278"/>
            <a:ext cx="5702301" cy="27699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sz="2200"/>
              <a:t>Prise en charge des langages de prog.</a:t>
            </a:r>
            <a:endParaRPr/>
          </a:p>
        </p:txBody>
      </p:sp>
      <p:sp>
        <p:nvSpPr>
          <p:cNvPr id="1064" name="Google Shape;1064;p31"/>
          <p:cNvSpPr txBox="1"/>
          <p:nvPr/>
        </p:nvSpPr>
        <p:spPr>
          <a:xfrm>
            <a:off x="558800" y="870761"/>
            <a:ext cx="1192634" cy="2769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chemeClr val="dk1"/>
                </a:solidFill>
                <a:latin typeface="Arial"/>
                <a:ea typeface="Arial"/>
                <a:cs typeface="Arial"/>
                <a:sym typeface="Arial"/>
                <a:hlinkClick r:id="rId3">
                  <a:extLst>
                    <a:ext uri="{A12FA001-AC4F-418D-AE19-62706E023703}">
                      <ahyp:hlinkClr val="tx"/>
                    </a:ext>
                  </a:extLst>
                </a:hlinkClick>
              </a:rPr>
              <a:t>UASG018A</a:t>
            </a:r>
            <a:endParaRPr/>
          </a:p>
        </p:txBody>
      </p:sp>
      <p:grpSp>
        <p:nvGrpSpPr>
          <p:cNvPr id="1065" name="Google Shape;1065;p31"/>
          <p:cNvGrpSpPr/>
          <p:nvPr/>
        </p:nvGrpSpPr>
        <p:grpSpPr>
          <a:xfrm>
            <a:off x="241300" y="1374733"/>
            <a:ext cx="5981700" cy="4868905"/>
            <a:chOff x="241300" y="1336633"/>
            <a:chExt cx="5981700" cy="5048945"/>
          </a:xfrm>
        </p:grpSpPr>
        <p:pic>
          <p:nvPicPr>
            <p:cNvPr id="1066" name="Google Shape;1066;p31"/>
            <p:cNvPicPr preferRelativeResize="0"/>
            <p:nvPr/>
          </p:nvPicPr>
          <p:blipFill rotWithShape="1">
            <a:blip r:embed="rId4">
              <a:alphaModFix/>
            </a:blip>
            <a:srcRect b="90328" l="0" r="0" t="0"/>
            <a:stretch/>
          </p:blipFill>
          <p:spPr>
            <a:xfrm>
              <a:off x="241300" y="1336633"/>
              <a:ext cx="5981700" cy="616645"/>
            </a:xfrm>
            <a:prstGeom prst="rect">
              <a:avLst/>
            </a:prstGeom>
            <a:noFill/>
            <a:ln>
              <a:noFill/>
            </a:ln>
          </p:spPr>
        </p:pic>
        <p:pic>
          <p:nvPicPr>
            <p:cNvPr id="1067" name="Google Shape;1067;p31"/>
            <p:cNvPicPr preferRelativeResize="0"/>
            <p:nvPr/>
          </p:nvPicPr>
          <p:blipFill rotWithShape="1">
            <a:blip r:embed="rId5">
              <a:alphaModFix/>
            </a:blip>
            <a:srcRect b="0" l="0" r="0" t="0"/>
            <a:stretch/>
          </p:blipFill>
          <p:spPr>
            <a:xfrm>
              <a:off x="266700" y="1927878"/>
              <a:ext cx="5943600" cy="4457700"/>
            </a:xfrm>
            <a:prstGeom prst="rect">
              <a:avLst/>
            </a:prstGeom>
            <a:noFill/>
            <a:ln>
              <a:noFill/>
            </a:ln>
          </p:spPr>
        </p:pic>
      </p:grpSp>
      <p:pic>
        <p:nvPicPr>
          <p:cNvPr id="1068" name="Google Shape;1068;p31"/>
          <p:cNvPicPr preferRelativeResize="0"/>
          <p:nvPr/>
        </p:nvPicPr>
        <p:blipFill rotWithShape="1">
          <a:blip r:embed="rId6">
            <a:alphaModFix/>
          </a:blip>
          <a:srcRect b="0" l="0" r="0" t="0"/>
          <a:stretch/>
        </p:blipFill>
        <p:spPr>
          <a:xfrm>
            <a:off x="6248400" y="200024"/>
            <a:ext cx="5943600" cy="604361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3" name="Shape 1073"/>
        <p:cNvGrpSpPr/>
        <p:nvPr/>
      </p:nvGrpSpPr>
      <p:grpSpPr>
        <a:xfrm>
          <a:off x="0" y="0"/>
          <a:ext cx="0" cy="0"/>
          <a:chOff x="0" y="0"/>
          <a:chExt cx="0" cy="0"/>
        </a:xfrm>
      </p:grpSpPr>
      <p:sp>
        <p:nvSpPr>
          <p:cNvPr id="1074" name="Google Shape;1074;p32"/>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sz="2400"/>
              <a:t>Prise en charge de l’EAI par les outils et services de messagerie</a:t>
            </a:r>
            <a:endParaRPr/>
          </a:p>
        </p:txBody>
      </p:sp>
      <p:pic>
        <p:nvPicPr>
          <p:cNvPr id="1075" name="Google Shape;1075;p32"/>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076" name="Google Shape;1076;p32"/>
          <p:cNvSpPr/>
          <p:nvPr/>
        </p:nvSpPr>
        <p:spPr>
          <a:xfrm>
            <a:off x="7989757" y="1127134"/>
            <a:ext cx="4035132"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Voir les résultats détaillés des tests dans l’</a:t>
            </a:r>
            <a:r>
              <a:rPr b="0" i="0" lang="en-US" sz="2000" u="sng" cap="none" strike="noStrike">
                <a:solidFill>
                  <a:schemeClr val="dk1"/>
                </a:solidFill>
                <a:latin typeface="Arial"/>
                <a:ea typeface="Arial"/>
                <a:cs typeface="Arial"/>
                <a:sym typeface="Arial"/>
                <a:hlinkClick r:id="rId4">
                  <a:extLst>
                    <a:ext uri="{A12FA001-AC4F-418D-AE19-62706E023703}">
                      <ahyp:hlinkClr val="tx"/>
                    </a:ext>
                  </a:extLst>
                </a:hlinkClick>
              </a:rPr>
              <a:t>UASG030A : résultats des tests de logiciels EAI.</a:t>
            </a:r>
            <a:endParaRPr/>
          </a:p>
        </p:txBody>
      </p:sp>
      <p:pic>
        <p:nvPicPr>
          <p:cNvPr descr="Table&#10;&#10;Description automatically generated" id="1077" name="Google Shape;1077;p32"/>
          <p:cNvPicPr preferRelativeResize="0"/>
          <p:nvPr/>
        </p:nvPicPr>
        <p:blipFill rotWithShape="1">
          <a:blip r:embed="rId5">
            <a:alphaModFix/>
          </a:blip>
          <a:srcRect b="0" l="0" r="0" t="0"/>
          <a:stretch/>
        </p:blipFill>
        <p:spPr>
          <a:xfrm>
            <a:off x="1179002" y="671420"/>
            <a:ext cx="6046484" cy="551515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2" name="Shape 1082"/>
        <p:cNvGrpSpPr/>
        <p:nvPr/>
      </p:nvGrpSpPr>
      <p:grpSpPr>
        <a:xfrm>
          <a:off x="0" y="0"/>
          <a:ext cx="0" cy="0"/>
          <a:chOff x="0" y="0"/>
          <a:chExt cx="0" cy="0"/>
        </a:xfrm>
      </p:grpSpPr>
      <p:sp>
        <p:nvSpPr>
          <p:cNvPr id="1083" name="Google Shape;1083;p33"/>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Préparation de l’ICANN à l’UA - Modèle</a:t>
            </a:r>
            <a:endParaRPr/>
          </a:p>
        </p:txBody>
      </p:sp>
      <p:sp>
        <p:nvSpPr>
          <p:cNvPr id="1084" name="Google Shape;1084;p33"/>
          <p:cNvSpPr txBox="1"/>
          <p:nvPr>
            <p:ph idx="1" type="body"/>
          </p:nvPr>
        </p:nvSpPr>
        <p:spPr>
          <a:xfrm>
            <a:off x="812801" y="1092525"/>
            <a:ext cx="7257773" cy="4571813"/>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425"/>
              <a:buFont typeface="Noto Sans Symbols"/>
              <a:buChar char="◉"/>
            </a:pPr>
            <a:r>
              <a:rPr lang="en-US"/>
              <a:t>Étape 1 : Mise à jour des services pour la prise en charge des nouveaux TLD ASCII courts et longs</a:t>
            </a:r>
            <a:endParaRPr/>
          </a:p>
          <a:p>
            <a:pPr indent="-342900" lvl="0" marL="342900" rtl="0" algn="l">
              <a:lnSpc>
                <a:spcPct val="100000"/>
              </a:lnSpc>
              <a:spcBef>
                <a:spcPts val="2000"/>
              </a:spcBef>
              <a:spcAft>
                <a:spcPts val="0"/>
              </a:spcAft>
              <a:buClr>
                <a:srgbClr val="000000"/>
              </a:buClr>
              <a:buSzPts val="1425"/>
              <a:buFont typeface="Noto Sans Symbols"/>
              <a:buChar char="◉"/>
            </a:pPr>
            <a:r>
              <a:rPr lang="en-US"/>
              <a:t>Étape 2 : Mise à jour des services pour la prise en charge des noms de domaine internationalisés (IDN) non-ASCII en Unicode (étiquette U), et des représentations d’IDN basés sur ASCII en Punycode (étiquette A)</a:t>
            </a:r>
            <a:endParaRPr/>
          </a:p>
          <a:p>
            <a:pPr indent="-342900" lvl="0" marL="342900" rtl="0" algn="l">
              <a:lnSpc>
                <a:spcPct val="100000"/>
              </a:lnSpc>
              <a:spcBef>
                <a:spcPts val="2000"/>
              </a:spcBef>
              <a:spcAft>
                <a:spcPts val="0"/>
              </a:spcAft>
              <a:buClr>
                <a:srgbClr val="000000"/>
              </a:buClr>
              <a:buSzPts val="1425"/>
              <a:buFont typeface="Noto Sans Symbols"/>
              <a:buChar char="◉"/>
            </a:pPr>
            <a:r>
              <a:rPr lang="en-US"/>
              <a:t>Étape 3 : Mise à jour de l’infrastructure et des services pour la prise en charge des adresses de courrier électronique non-ASCII</a:t>
            </a:r>
            <a:endParaRPr/>
          </a:p>
          <a:p>
            <a:pPr indent="-341313" lvl="1" marL="798513" rtl="0" algn="l">
              <a:lnSpc>
                <a:spcPct val="100000"/>
              </a:lnSpc>
              <a:spcBef>
                <a:spcPts val="500"/>
              </a:spcBef>
              <a:spcAft>
                <a:spcPts val="0"/>
              </a:spcAft>
              <a:buClr>
                <a:srgbClr val="000000"/>
              </a:buClr>
              <a:buSzPts val="1425"/>
              <a:buChar char="⚪"/>
            </a:pPr>
            <a:r>
              <a:rPr lang="en-US"/>
              <a:t>Remarque : tous les composants doivent prendre en charge l’internationalisation des adresses de courrier électronique (EAI) avant la mise en conformité de l’infrastructure.</a:t>
            </a:r>
            <a:endParaRPr/>
          </a:p>
          <a:p>
            <a:pPr indent="-250825" lvl="1" marL="798513" rtl="0" algn="l">
              <a:lnSpc>
                <a:spcPct val="100000"/>
              </a:lnSpc>
              <a:spcBef>
                <a:spcPts val="500"/>
              </a:spcBef>
              <a:spcAft>
                <a:spcPts val="0"/>
              </a:spcAft>
              <a:buClr>
                <a:srgbClr val="000000"/>
              </a:buClr>
              <a:buSzPts val="1425"/>
              <a:buNone/>
            </a:pPr>
            <a:r>
              <a:t/>
            </a:r>
            <a:endParaRPr/>
          </a:p>
          <a:p>
            <a:pPr indent="-342900" lvl="0" marL="342900" rtl="0" algn="l">
              <a:lnSpc>
                <a:spcPct val="100000"/>
              </a:lnSpc>
              <a:spcBef>
                <a:spcPts val="2000"/>
              </a:spcBef>
              <a:spcAft>
                <a:spcPts val="0"/>
              </a:spcAft>
              <a:buClr>
                <a:srgbClr val="000000"/>
              </a:buClr>
              <a:buSzPts val="1425"/>
              <a:buFont typeface="Noto Sans Symbols"/>
              <a:buChar char="◉"/>
            </a:pPr>
            <a:r>
              <a:rPr lang="en-US"/>
              <a:t>Pour en savoir plus, consultez l’</a:t>
            </a:r>
            <a:r>
              <a:rPr lang="en-US" u="sng">
                <a:solidFill>
                  <a:schemeClr val="hlink"/>
                </a:solidFill>
                <a:hlinkClick r:id="rId3"/>
              </a:rPr>
              <a:t>étude de cas de l’ICANN</a:t>
            </a:r>
            <a:r>
              <a:rPr lang="en-US"/>
              <a:t>.</a:t>
            </a:r>
            <a:endParaRPr/>
          </a:p>
        </p:txBody>
      </p:sp>
      <p:pic>
        <p:nvPicPr>
          <p:cNvPr id="1085" name="Google Shape;1085;p33"/>
          <p:cNvPicPr preferRelativeResize="0"/>
          <p:nvPr/>
        </p:nvPicPr>
        <p:blipFill rotWithShape="1">
          <a:blip r:embed="rId4">
            <a:alphaModFix/>
          </a:blip>
          <a:srcRect b="0" l="0" r="0" t="0"/>
          <a:stretch/>
        </p:blipFill>
        <p:spPr>
          <a:xfrm>
            <a:off x="10902950" y="32733"/>
            <a:ext cx="1241861" cy="563488"/>
          </a:xfrm>
          <a:prstGeom prst="rect">
            <a:avLst/>
          </a:prstGeom>
          <a:noFill/>
          <a:ln>
            <a:noFill/>
          </a:ln>
        </p:spPr>
      </p:pic>
      <p:pic>
        <p:nvPicPr>
          <p:cNvPr id="1086" name="Google Shape;1086;p33"/>
          <p:cNvPicPr preferRelativeResize="0"/>
          <p:nvPr/>
        </p:nvPicPr>
        <p:blipFill rotWithShape="1">
          <a:blip r:embed="rId5">
            <a:alphaModFix/>
          </a:blip>
          <a:srcRect b="0" l="0" r="0" t="0"/>
          <a:stretch/>
        </p:blipFill>
        <p:spPr>
          <a:xfrm>
            <a:off x="8347133" y="784708"/>
            <a:ext cx="3557630" cy="5284800"/>
          </a:xfrm>
          <a:prstGeom prst="rect">
            <a:avLst/>
          </a:prstGeom>
          <a:noFill/>
          <a:ln>
            <a:noFill/>
          </a:ln>
        </p:spPr>
      </p:pic>
      <p:sp>
        <p:nvSpPr>
          <p:cNvPr id="1087" name="Google Shape;1087;p33"/>
          <p:cNvSpPr txBox="1"/>
          <p:nvPr/>
        </p:nvSpPr>
        <p:spPr>
          <a:xfrm>
            <a:off x="8645237" y="1343890"/>
            <a:ext cx="2733961" cy="830997"/>
          </a:xfrm>
          <a:prstGeom prst="rect">
            <a:avLst/>
          </a:prstGeom>
          <a:solidFill>
            <a:srgbClr val="41A4D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Prise en charge de nouveaux TLD courts et longs basés sur ASCII</a:t>
            </a:r>
            <a:endParaRPr/>
          </a:p>
        </p:txBody>
      </p:sp>
      <p:sp>
        <p:nvSpPr>
          <p:cNvPr id="1088" name="Google Shape;1088;p33"/>
          <p:cNvSpPr txBox="1"/>
          <p:nvPr/>
        </p:nvSpPr>
        <p:spPr>
          <a:xfrm>
            <a:off x="8645236" y="5037056"/>
            <a:ext cx="2923309" cy="1077218"/>
          </a:xfrm>
          <a:prstGeom prst="rect">
            <a:avLst/>
          </a:prstGeom>
          <a:solidFill>
            <a:srgbClr val="939A9B"/>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Prise en charge de l’internationalisation des adresses de courrier électronique (EAI)</a:t>
            </a:r>
            <a:endParaRPr/>
          </a:p>
        </p:txBody>
      </p:sp>
      <p:sp>
        <p:nvSpPr>
          <p:cNvPr id="1089" name="Google Shape;1089;p33"/>
          <p:cNvSpPr txBox="1"/>
          <p:nvPr/>
        </p:nvSpPr>
        <p:spPr>
          <a:xfrm>
            <a:off x="8645235" y="3235902"/>
            <a:ext cx="2733963" cy="830997"/>
          </a:xfrm>
          <a:prstGeom prst="rect">
            <a:avLst/>
          </a:prstGeom>
          <a:solidFill>
            <a:srgbClr val="FCB97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Prise en charge de TLD IDN en Unicode ou Punycode</a:t>
            </a:r>
            <a:endParaRPr/>
          </a:p>
        </p:txBody>
      </p:sp>
      <p:sp>
        <p:nvSpPr>
          <p:cNvPr id="1090" name="Google Shape;1090;p33"/>
          <p:cNvSpPr txBox="1"/>
          <p:nvPr/>
        </p:nvSpPr>
        <p:spPr>
          <a:xfrm>
            <a:off x="9259873" y="2714157"/>
            <a:ext cx="1732150" cy="430887"/>
          </a:xfrm>
          <a:prstGeom prst="rect">
            <a:avLst/>
          </a:prstGeom>
          <a:solidFill>
            <a:srgbClr val="F69B47"/>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200" u="none" cap="none" strike="noStrike">
                <a:solidFill>
                  <a:schemeClr val="lt1"/>
                </a:solidFill>
                <a:latin typeface="Arial"/>
                <a:ea typeface="Arial"/>
                <a:cs typeface="Arial"/>
                <a:sym typeface="Arial"/>
              </a:rPr>
              <a:t>PHASE 2</a:t>
            </a:r>
            <a:endParaRPr/>
          </a:p>
        </p:txBody>
      </p:sp>
      <p:sp>
        <p:nvSpPr>
          <p:cNvPr id="1091" name="Google Shape;1091;p33"/>
          <p:cNvSpPr txBox="1"/>
          <p:nvPr/>
        </p:nvSpPr>
        <p:spPr>
          <a:xfrm>
            <a:off x="9259873" y="875211"/>
            <a:ext cx="1732150" cy="430887"/>
          </a:xfrm>
          <a:prstGeom prst="rect">
            <a:avLst/>
          </a:prstGeom>
          <a:solidFill>
            <a:srgbClr val="1282C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200" u="none" cap="none" strike="noStrike">
                <a:solidFill>
                  <a:schemeClr val="lt1"/>
                </a:solidFill>
                <a:latin typeface="Arial"/>
                <a:ea typeface="Arial"/>
                <a:cs typeface="Arial"/>
                <a:sym typeface="Arial"/>
              </a:rPr>
              <a:t>PHASE 1</a:t>
            </a:r>
            <a:endParaRPr/>
          </a:p>
        </p:txBody>
      </p:sp>
      <p:sp>
        <p:nvSpPr>
          <p:cNvPr id="1092" name="Google Shape;1092;p33"/>
          <p:cNvSpPr txBox="1"/>
          <p:nvPr/>
        </p:nvSpPr>
        <p:spPr>
          <a:xfrm>
            <a:off x="9312736" y="4533747"/>
            <a:ext cx="1732150" cy="430887"/>
          </a:xfrm>
          <a:prstGeom prst="rect">
            <a:avLst/>
          </a:prstGeom>
          <a:solidFill>
            <a:srgbClr val="6C727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200" u="none" cap="none" strike="noStrike">
                <a:solidFill>
                  <a:schemeClr val="lt1"/>
                </a:solidFill>
                <a:latin typeface="Arial"/>
                <a:ea typeface="Arial"/>
                <a:cs typeface="Arial"/>
                <a:sym typeface="Arial"/>
              </a:rPr>
              <a:t>PHASE 3</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7" name="Shape 1097"/>
        <p:cNvGrpSpPr/>
        <p:nvPr/>
      </p:nvGrpSpPr>
      <p:grpSpPr>
        <a:xfrm>
          <a:off x="0" y="0"/>
          <a:ext cx="0" cy="0"/>
          <a:chOff x="0" y="0"/>
          <a:chExt cx="0" cy="0"/>
        </a:xfrm>
      </p:grpSpPr>
      <p:sp>
        <p:nvSpPr>
          <p:cNvPr id="1098" name="Google Shape;1098;p34"/>
          <p:cNvSpPr txBox="1"/>
          <p:nvPr>
            <p:ph idx="1" type="body"/>
          </p:nvPr>
        </p:nvSpPr>
        <p:spPr>
          <a:xfrm>
            <a:off x="739754" y="937384"/>
            <a:ext cx="10163196" cy="5433435"/>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Pour un serveur prêt à l’emploi comprenant un logiciel prisé, veuillez envoyer un e-mail à </a:t>
            </a:r>
            <a:r>
              <a:rPr lang="en-US" sz="2000" u="sng">
                <a:solidFill>
                  <a:schemeClr val="hlink"/>
                </a:solidFill>
                <a:hlinkClick r:id="rId3"/>
              </a:rPr>
              <a:t>UAProgram@icann.org</a:t>
            </a:r>
            <a:r>
              <a:rPr lang="en-US" sz="2000"/>
              <a:t> :</a:t>
            </a:r>
            <a:endParaRPr/>
          </a:p>
          <a:p>
            <a:pPr indent="-341313" lvl="1" marL="798513" rtl="0" algn="l">
              <a:lnSpc>
                <a:spcPct val="100000"/>
              </a:lnSpc>
              <a:spcBef>
                <a:spcPts val="500"/>
              </a:spcBef>
              <a:spcAft>
                <a:spcPts val="0"/>
              </a:spcAft>
              <a:buClr>
                <a:srgbClr val="000000"/>
              </a:buClr>
              <a:buSzPts val="1500"/>
              <a:buChar char="⚪"/>
            </a:pPr>
            <a:r>
              <a:rPr lang="en-US" sz="2000"/>
              <a:t>Progiciels prisés et stables</a:t>
            </a:r>
            <a:endParaRPr/>
          </a:p>
          <a:p>
            <a:pPr indent="-341313" lvl="1" marL="798513" rtl="0" algn="l">
              <a:lnSpc>
                <a:spcPct val="100000"/>
              </a:lnSpc>
              <a:spcBef>
                <a:spcPts val="500"/>
              </a:spcBef>
              <a:spcAft>
                <a:spcPts val="0"/>
              </a:spcAft>
              <a:buClr>
                <a:srgbClr val="000000"/>
              </a:buClr>
              <a:buSzPts val="1500"/>
              <a:buChar char="⚪"/>
            </a:pPr>
            <a:r>
              <a:rPr lang="en-US" sz="2000"/>
              <a:t>Tous configurés pour prendre en charge l’EAI</a:t>
            </a:r>
            <a:endParaRPr/>
          </a:p>
          <a:p>
            <a:pPr indent="-342900" lvl="0" marL="342900" rtl="0" algn="l">
              <a:lnSpc>
                <a:spcPct val="100000"/>
              </a:lnSpc>
              <a:spcBef>
                <a:spcPts val="2000"/>
              </a:spcBef>
              <a:spcAft>
                <a:spcPts val="0"/>
              </a:spcAft>
              <a:buSzPts val="1500"/>
              <a:buChar char="◉"/>
            </a:pPr>
            <a:r>
              <a:rPr lang="en-US"/>
              <a:t>Autre exemple d’un </a:t>
            </a:r>
            <a:r>
              <a:rPr lang="en-US">
                <a:extLst>
                  <a:ext uri="http://customooxmlschemas.google.com/">
                    <go:slidesCustomData xmlns:go="http://customooxmlschemas.google.com/" textRoundtripDataId="1"/>
                  </a:ext>
                </a:extLst>
              </a:rPr>
              <a:t>serveur</a:t>
            </a:r>
            <a:r>
              <a:rPr lang="en-US"/>
              <a:t> de messagerie tout-en-un : </a:t>
            </a:r>
            <a:r>
              <a:rPr lang="en-US" sz="1800" u="sng">
                <a:solidFill>
                  <a:schemeClr val="hlink"/>
                </a:solidFill>
                <a:hlinkClick r:id="rId4"/>
              </a:rPr>
              <a:t>xmox.nl</a:t>
            </a:r>
            <a:endParaRPr/>
          </a:p>
          <a:p>
            <a:pPr indent="-341313" lvl="1" marL="798513" rtl="0" algn="l">
              <a:lnSpc>
                <a:spcPct val="100000"/>
              </a:lnSpc>
              <a:spcBef>
                <a:spcPts val="500"/>
              </a:spcBef>
              <a:spcAft>
                <a:spcPts val="0"/>
              </a:spcAft>
              <a:buClr>
                <a:srgbClr val="000000"/>
              </a:buClr>
              <a:buSzPts val="1500"/>
              <a:buChar char="⚪"/>
            </a:pPr>
            <a:r>
              <a:rPr lang="en-US" sz="2000"/>
              <a:t>Version 0.x, pas encore 1.0</a:t>
            </a:r>
            <a:endParaRPr/>
          </a:p>
          <a:p>
            <a:pPr indent="-341313" lvl="1" marL="798513" rtl="0" algn="l">
              <a:lnSpc>
                <a:spcPct val="100000"/>
              </a:lnSpc>
              <a:spcBef>
                <a:spcPts val="500"/>
              </a:spcBef>
              <a:spcAft>
                <a:spcPts val="0"/>
              </a:spcAft>
              <a:buClr>
                <a:srgbClr val="000000"/>
              </a:buClr>
              <a:buSzPts val="1500"/>
              <a:buChar char="⚪"/>
            </a:pPr>
            <a:r>
              <a:rPr lang="en-US" sz="2000"/>
              <a:t>Accent mis sur un fonctionnement sans configuration préalable, avec EAI, DKIM, DMARC, DANE, etc.</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Tous deux nécessitent un serveur Linux et une adresse IP à l’échelle mondiale</a:t>
            </a:r>
            <a:endParaRPr/>
          </a:p>
          <a:p>
            <a:pPr indent="-341313" lvl="1" marL="798513" rtl="0" algn="l">
              <a:lnSpc>
                <a:spcPct val="100000"/>
              </a:lnSpc>
              <a:spcBef>
                <a:spcPts val="500"/>
              </a:spcBef>
              <a:spcAft>
                <a:spcPts val="0"/>
              </a:spcAft>
              <a:buClr>
                <a:srgbClr val="000000"/>
              </a:buClr>
              <a:buSzPts val="1500"/>
              <a:buChar char="⚪"/>
            </a:pPr>
            <a:r>
              <a:rPr lang="en-US" sz="2000"/>
              <a:t>Très faible utilisation des ressources</a:t>
            </a:r>
            <a:endParaRPr/>
          </a:p>
          <a:p>
            <a:pPr indent="-341313" lvl="1" marL="798513" rtl="0" algn="l">
              <a:lnSpc>
                <a:spcPct val="100000"/>
              </a:lnSpc>
              <a:spcBef>
                <a:spcPts val="500"/>
              </a:spcBef>
              <a:spcAft>
                <a:spcPts val="0"/>
              </a:spcAft>
              <a:buClr>
                <a:srgbClr val="000000"/>
              </a:buClr>
              <a:buSzPts val="1500"/>
              <a:buChar char="⚪"/>
            </a:pPr>
            <a:r>
              <a:rPr lang="en-US" sz="2000"/>
              <a:t>Le serveur virtuel à bas coût est convenable</a:t>
            </a:r>
            <a:endParaRPr/>
          </a:p>
        </p:txBody>
      </p:sp>
      <p:sp>
        <p:nvSpPr>
          <p:cNvPr id="1099" name="Google Shape;1099;p34"/>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Serveurs gratuits avec prise en charge de l’EAI</a:t>
            </a:r>
            <a:endParaRPr/>
          </a:p>
        </p:txBody>
      </p:sp>
      <p:pic>
        <p:nvPicPr>
          <p:cNvPr id="1100" name="Google Shape;1100;p34"/>
          <p:cNvPicPr preferRelativeResize="0"/>
          <p:nvPr/>
        </p:nvPicPr>
        <p:blipFill rotWithShape="1">
          <a:blip r:embed="rId5">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5" name="Shape 1105"/>
        <p:cNvGrpSpPr/>
        <p:nvPr/>
      </p:nvGrpSpPr>
      <p:grpSpPr>
        <a:xfrm>
          <a:off x="0" y="0"/>
          <a:ext cx="0" cy="0"/>
          <a:chOff x="0" y="0"/>
          <a:chExt cx="0" cy="0"/>
        </a:xfrm>
      </p:grpSpPr>
      <p:sp>
        <p:nvSpPr>
          <p:cNvPr id="1106" name="Google Shape;1106;g2d9a2e83e59_0_2"/>
          <p:cNvSpPr txBox="1"/>
          <p:nvPr>
            <p:ph idx="1" type="body"/>
          </p:nvPr>
        </p:nvSpPr>
        <p:spPr>
          <a:xfrm>
            <a:off x="739753" y="937384"/>
            <a:ext cx="10378200" cy="5433300"/>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800"/>
              <a:buFont typeface="Noto Sans Symbols"/>
              <a:buChar char="◉"/>
            </a:pPr>
            <a:r>
              <a:rPr lang="en-US" sz="2000"/>
              <a:t>L’UASG a défini des critères précis pour la prise en charge de l’EAI.</a:t>
            </a:r>
            <a:endParaRPr/>
          </a:p>
          <a:p>
            <a:pPr indent="-341312" lvl="1" marL="798512" rtl="0" algn="l">
              <a:lnSpc>
                <a:spcPct val="100000"/>
              </a:lnSpc>
              <a:spcBef>
                <a:spcPts val="500"/>
              </a:spcBef>
              <a:spcAft>
                <a:spcPts val="0"/>
              </a:spcAft>
              <a:buClr>
                <a:srgbClr val="000000"/>
              </a:buClr>
              <a:buSzPts val="1800"/>
              <a:buChar char="⚪"/>
            </a:pPr>
            <a:r>
              <a:rPr lang="en-US" sz="2000"/>
              <a:t>Liste de contrôle détaillée.</a:t>
            </a:r>
            <a:endParaRPr/>
          </a:p>
          <a:p>
            <a:pPr indent="-341312" lvl="1" marL="798512" rtl="0" algn="l">
              <a:lnSpc>
                <a:spcPct val="100000"/>
              </a:lnSpc>
              <a:spcBef>
                <a:spcPts val="500"/>
              </a:spcBef>
              <a:spcAft>
                <a:spcPts val="0"/>
              </a:spcAft>
              <a:buClr>
                <a:srgbClr val="000000"/>
              </a:buClr>
              <a:buSzPts val="1800"/>
              <a:buChar char="⚪"/>
            </a:pPr>
            <a:r>
              <a:rPr lang="en-US" sz="2000"/>
              <a:t>Facile à utiliser pour vérifier qu’un produit/service prend en charge l’EAI, notamment des fonctions périphériques telles qu’un carnet d’adresses.</a:t>
            </a:r>
            <a:endParaRPr/>
          </a:p>
          <a:p>
            <a:pPr indent="-341312" lvl="1" marL="798512" rtl="0" algn="l">
              <a:lnSpc>
                <a:spcPct val="100000"/>
              </a:lnSpc>
              <a:spcBef>
                <a:spcPts val="500"/>
              </a:spcBef>
              <a:spcAft>
                <a:spcPts val="0"/>
              </a:spcAft>
              <a:buClr>
                <a:srgbClr val="000000"/>
              </a:buClr>
              <a:buSzPts val="1800"/>
              <a:buChar char="⚪"/>
            </a:pPr>
            <a:r>
              <a:rPr lang="en-US" sz="2000"/>
              <a:t>A été utilisée par les équipes QA des fournisseurs de services afin de vérifier le service.</a:t>
            </a:r>
            <a:endParaRPr/>
          </a:p>
          <a:p>
            <a:pPr indent="-342900" lvl="0" marL="342900" rtl="0" algn="l">
              <a:lnSpc>
                <a:spcPct val="100000"/>
              </a:lnSpc>
              <a:spcBef>
                <a:spcPts val="2000"/>
              </a:spcBef>
              <a:spcAft>
                <a:spcPts val="0"/>
              </a:spcAft>
              <a:buClr>
                <a:srgbClr val="000000"/>
              </a:buClr>
              <a:buSzPts val="1800"/>
              <a:buFont typeface="Noto Sans Symbols"/>
              <a:buChar char="◉"/>
            </a:pPr>
            <a:r>
              <a:rPr lang="en-US" sz="2000"/>
              <a:t>Disponible sur </a:t>
            </a:r>
            <a:r>
              <a:rPr lang="en-US" sz="2000" u="sng">
                <a:solidFill>
                  <a:schemeClr val="hlink"/>
                </a:solidFill>
                <a:hlinkClick r:id="rId3"/>
              </a:rPr>
              <a:t>uasg.tech/eai-certification</a:t>
            </a:r>
            <a:r>
              <a:rPr lang="en-US" sz="2000"/>
              <a:t>.</a:t>
            </a:r>
            <a:endParaRPr/>
          </a:p>
        </p:txBody>
      </p:sp>
      <p:sp>
        <p:nvSpPr>
          <p:cNvPr id="1107" name="Google Shape;1107;g2d9a2e83e59_0_2"/>
          <p:cNvSpPr txBox="1"/>
          <p:nvPr>
            <p:ph type="title"/>
          </p:nvPr>
        </p:nvSpPr>
        <p:spPr>
          <a:xfrm>
            <a:off x="420624" y="46180"/>
            <a:ext cx="10805100" cy="45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Autocertification EAI</a:t>
            </a:r>
            <a:endParaRPr/>
          </a:p>
        </p:txBody>
      </p:sp>
      <p:pic>
        <p:nvPicPr>
          <p:cNvPr id="1108" name="Google Shape;1108;g2d9a2e83e59_0_2"/>
          <p:cNvPicPr preferRelativeResize="0"/>
          <p:nvPr/>
        </p:nvPicPr>
        <p:blipFill rotWithShape="1">
          <a:blip r:embed="rId4">
            <a:alphaModFix/>
          </a:blip>
          <a:srcRect b="0" l="0" r="0" t="0"/>
          <a:stretch/>
        </p:blipFill>
        <p:spPr>
          <a:xfrm>
            <a:off x="10902950" y="32733"/>
            <a:ext cx="1241861" cy="563488"/>
          </a:xfrm>
          <a:prstGeom prst="rect">
            <a:avLst/>
          </a:prstGeom>
          <a:noFill/>
          <a:ln>
            <a:noFill/>
          </a:ln>
        </p:spPr>
      </p:pic>
      <p:pic>
        <p:nvPicPr>
          <p:cNvPr id="1109" name="Google Shape;1109;g2d9a2e83e59_0_2"/>
          <p:cNvPicPr preferRelativeResize="0"/>
          <p:nvPr/>
        </p:nvPicPr>
        <p:blipFill rotWithShape="1">
          <a:blip r:embed="rId5">
            <a:alphaModFix/>
          </a:blip>
          <a:srcRect b="0" l="0" r="0" t="0"/>
          <a:stretch/>
        </p:blipFill>
        <p:spPr>
          <a:xfrm>
            <a:off x="1162675" y="3919800"/>
            <a:ext cx="9320950" cy="20981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4" name="Shape 1114"/>
        <p:cNvGrpSpPr/>
        <p:nvPr/>
      </p:nvGrpSpPr>
      <p:grpSpPr>
        <a:xfrm>
          <a:off x="0" y="0"/>
          <a:ext cx="0" cy="0"/>
          <a:chOff x="0" y="0"/>
          <a:chExt cx="0" cy="0"/>
        </a:xfrm>
      </p:grpSpPr>
      <p:sp>
        <p:nvSpPr>
          <p:cNvPr id="1115" name="Google Shape;1115;p35"/>
          <p:cNvSpPr txBox="1"/>
          <p:nvPr>
            <p:ph idx="1" type="body"/>
          </p:nvPr>
        </p:nvSpPr>
        <p:spPr>
          <a:xfrm>
            <a:off x="812800" y="1470213"/>
            <a:ext cx="10805055" cy="476922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Pour en savoir plus sur l’UA, envoyez un e-mail à </a:t>
            </a:r>
            <a:r>
              <a:rPr lang="en-US" sz="2000" u="sng">
                <a:solidFill>
                  <a:schemeClr val="hlink"/>
                </a:solidFill>
                <a:hlinkClick r:id="rId3"/>
              </a:rPr>
              <a:t>info@uasg.tech</a:t>
            </a:r>
            <a:r>
              <a:rPr lang="en-US" sz="2000"/>
              <a:t> ou à </a:t>
            </a:r>
            <a:r>
              <a:rPr lang="en-US" sz="2000" u="sng">
                <a:solidFill>
                  <a:schemeClr val="hlink"/>
                </a:solidFill>
                <a:hlinkClick r:id="rId4"/>
              </a:rPr>
              <a:t>UAProgram@icann.org</a:t>
            </a:r>
            <a:r>
              <a:rPr lang="en-US" sz="2000"/>
              <a:t>. </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a:t>L’ensemble des documents et supports de l’UASG sont disponibles aux adresses suivantes : </a:t>
            </a:r>
            <a:r>
              <a:rPr lang="en-US" sz="2000" u="sng">
                <a:solidFill>
                  <a:schemeClr val="hlink"/>
                </a:solidFill>
                <a:hlinkClick r:id="rId5"/>
              </a:rPr>
              <a:t>https://uasg.tech</a:t>
            </a:r>
            <a:r>
              <a:rPr lang="en-US" sz="2000"/>
              <a:t> </a:t>
            </a:r>
            <a:r>
              <a:rPr lang="en-US"/>
              <a:t>et </a:t>
            </a:r>
            <a:r>
              <a:rPr lang="en-US" u="sng">
                <a:solidFill>
                  <a:schemeClr val="hlink"/>
                </a:solidFill>
                <a:hlinkClick r:id="rId6"/>
              </a:rPr>
              <a:t>https://icann.org/ua</a:t>
            </a:r>
            <a:r>
              <a:rPr lang="en-US"/>
              <a:t> </a:t>
            </a:r>
            <a:endParaRPr/>
          </a:p>
        </p:txBody>
      </p:sp>
      <p:sp>
        <p:nvSpPr>
          <p:cNvPr id="1116" name="Google Shape;1116;p35"/>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Engagez-vous !</a:t>
            </a:r>
            <a:endParaRPr/>
          </a:p>
        </p:txBody>
      </p:sp>
      <p:pic>
        <p:nvPicPr>
          <p:cNvPr id="1117" name="Google Shape;1117;p35"/>
          <p:cNvPicPr preferRelativeResize="0"/>
          <p:nvPr/>
        </p:nvPicPr>
        <p:blipFill rotWithShape="1">
          <a:blip r:embed="rId7">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2" name="Shape 1122"/>
        <p:cNvGrpSpPr/>
        <p:nvPr/>
      </p:nvGrpSpPr>
      <p:grpSpPr>
        <a:xfrm>
          <a:off x="0" y="0"/>
          <a:ext cx="0" cy="0"/>
          <a:chOff x="0" y="0"/>
          <a:chExt cx="0" cy="0"/>
        </a:xfrm>
      </p:grpSpPr>
      <p:sp>
        <p:nvSpPr>
          <p:cNvPr id="1123" name="Google Shape;1123;p36"/>
          <p:cNvSpPr txBox="1"/>
          <p:nvPr>
            <p:ph idx="1" type="body"/>
          </p:nvPr>
        </p:nvSpPr>
        <p:spPr>
          <a:xfrm>
            <a:off x="833124" y="681998"/>
            <a:ext cx="10995461" cy="4528240"/>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Pour une liste complète des rapports, voir </a:t>
            </a:r>
            <a:r>
              <a:rPr lang="en-US" sz="2000" u="sng">
                <a:solidFill>
                  <a:schemeClr val="hlink"/>
                </a:solidFill>
                <a:hlinkClick r:id="rId3"/>
              </a:rPr>
              <a:t>https://uasg.tech</a:t>
            </a:r>
            <a:r>
              <a:rPr lang="en-US" sz="2000"/>
              <a:t>.</a:t>
            </a:r>
            <a:endParaRPr/>
          </a:p>
          <a:p>
            <a:pPr indent="-341313" lvl="1" marL="798513" rtl="0" algn="l">
              <a:lnSpc>
                <a:spcPct val="100000"/>
              </a:lnSpc>
              <a:spcBef>
                <a:spcPts val="500"/>
              </a:spcBef>
              <a:spcAft>
                <a:spcPts val="0"/>
              </a:spcAft>
              <a:buClr>
                <a:srgbClr val="000000"/>
              </a:buClr>
              <a:buSzPts val="1500"/>
              <a:buChar char="⚪"/>
            </a:pPr>
            <a:r>
              <a:rPr lang="en-US" sz="2000"/>
              <a:t>Petit guide de l’acceptation universelle : </a:t>
            </a:r>
            <a:r>
              <a:rPr lang="en-US" sz="2000" u="sng">
                <a:solidFill>
                  <a:schemeClr val="hlink"/>
                </a:solidFill>
                <a:hlinkClick r:id="rId4"/>
              </a:rPr>
              <a:t>UASG005</a:t>
            </a:r>
            <a:endParaRPr/>
          </a:p>
          <a:p>
            <a:pPr indent="-341313" lvl="1" marL="798513" rtl="0" algn="l">
              <a:lnSpc>
                <a:spcPct val="100000"/>
              </a:lnSpc>
              <a:spcBef>
                <a:spcPts val="500"/>
              </a:spcBef>
              <a:spcAft>
                <a:spcPts val="0"/>
              </a:spcAft>
              <a:buClr>
                <a:srgbClr val="000000"/>
              </a:buClr>
              <a:buSzPts val="1500"/>
              <a:buChar char="⚪"/>
            </a:pPr>
            <a:r>
              <a:rPr lang="en-US" sz="2000"/>
              <a:t>Introduction à l’acceptation universelle : </a:t>
            </a:r>
            <a:r>
              <a:rPr lang="en-US" sz="2000" u="sng">
                <a:solidFill>
                  <a:schemeClr val="hlink"/>
                </a:solidFill>
                <a:hlinkClick r:id="rId5"/>
              </a:rPr>
              <a:t>UASG007</a:t>
            </a:r>
            <a:endParaRPr/>
          </a:p>
          <a:p>
            <a:pPr indent="-341313" lvl="1" marL="798513" rtl="0" algn="l">
              <a:lnSpc>
                <a:spcPct val="100000"/>
              </a:lnSpc>
              <a:spcBef>
                <a:spcPts val="500"/>
              </a:spcBef>
              <a:spcAft>
                <a:spcPts val="0"/>
              </a:spcAft>
              <a:buClr>
                <a:srgbClr val="000000"/>
              </a:buClr>
              <a:buSzPts val="1500"/>
              <a:buChar char="⚪"/>
            </a:pPr>
            <a:r>
              <a:rPr lang="en-US" sz="2000"/>
              <a:t>Petit guide de l’EAI : </a:t>
            </a:r>
            <a:r>
              <a:rPr lang="en-US" sz="2000" u="sng">
                <a:solidFill>
                  <a:schemeClr val="hlink"/>
                </a:solidFill>
                <a:hlinkClick r:id="rId6"/>
              </a:rPr>
              <a:t>UASG014</a:t>
            </a:r>
            <a:endParaRPr/>
          </a:p>
          <a:p>
            <a:pPr indent="-341313" lvl="1" marL="798513" rtl="0" algn="l">
              <a:lnSpc>
                <a:spcPct val="100000"/>
              </a:lnSpc>
              <a:spcBef>
                <a:spcPts val="500"/>
              </a:spcBef>
              <a:spcAft>
                <a:spcPts val="0"/>
              </a:spcAft>
              <a:buClr>
                <a:srgbClr val="000000"/>
              </a:buClr>
              <a:buSzPts val="1500"/>
              <a:buChar char="⚪"/>
            </a:pPr>
            <a:r>
              <a:rPr lang="en-US" sz="2000"/>
              <a:t>EAI – Aperçu technique : </a:t>
            </a:r>
            <a:r>
              <a:rPr lang="en-US" sz="2000" u="sng">
                <a:solidFill>
                  <a:schemeClr val="hlink"/>
                </a:solidFill>
                <a:hlinkClick r:id="rId7"/>
              </a:rPr>
              <a:t>UASG012</a:t>
            </a:r>
            <a:endParaRPr/>
          </a:p>
          <a:p>
            <a:pPr indent="-341313" lvl="1" marL="798513" rtl="0" algn="l">
              <a:lnSpc>
                <a:spcPct val="100000"/>
              </a:lnSpc>
              <a:spcBef>
                <a:spcPts val="500"/>
              </a:spcBef>
              <a:spcAft>
                <a:spcPts val="0"/>
              </a:spcAft>
              <a:buClr>
                <a:srgbClr val="000000"/>
              </a:buClr>
              <a:buSzPts val="1500"/>
              <a:buChar char="⚪"/>
            </a:pPr>
            <a:r>
              <a:rPr lang="en-US" sz="2000"/>
              <a:t>Conformité à l’UA de certains cadres et bibliothèques de langages de programmation – </a:t>
            </a:r>
            <a:r>
              <a:rPr lang="en-US" sz="2000" u="sng">
                <a:solidFill>
                  <a:schemeClr val="hlink"/>
                </a:solidFill>
                <a:hlinkClick r:id="rId8"/>
              </a:rPr>
              <a:t>UASG018A</a:t>
            </a:r>
            <a:endParaRPr/>
          </a:p>
          <a:p>
            <a:pPr indent="-341313" lvl="1" marL="798513" rtl="0" algn="l">
              <a:lnSpc>
                <a:spcPct val="100000"/>
              </a:lnSpc>
              <a:spcBef>
                <a:spcPts val="500"/>
              </a:spcBef>
              <a:spcAft>
                <a:spcPts val="0"/>
              </a:spcAft>
              <a:buClr>
                <a:srgbClr val="000000"/>
              </a:buClr>
              <a:buSzPts val="1500"/>
              <a:buChar char="⚪"/>
            </a:pPr>
            <a:r>
              <a:rPr lang="en-US" sz="2000"/>
              <a:t>EAI – Évaluation des principaux services et logiciels de messagerie : </a:t>
            </a:r>
            <a:r>
              <a:rPr lang="en-US" sz="2000" u="sng">
                <a:solidFill>
                  <a:schemeClr val="hlink"/>
                </a:solidFill>
                <a:hlinkClick r:id="rId9"/>
              </a:rPr>
              <a:t>UASG021B</a:t>
            </a:r>
            <a:endParaRPr/>
          </a:p>
          <a:p>
            <a:pPr indent="-341313" lvl="1" marL="798513" rtl="0" algn="l">
              <a:lnSpc>
                <a:spcPct val="100000"/>
              </a:lnSpc>
              <a:spcBef>
                <a:spcPts val="500"/>
              </a:spcBef>
              <a:spcAft>
                <a:spcPts val="0"/>
              </a:spcAft>
              <a:buClr>
                <a:srgbClr val="000000"/>
              </a:buClr>
              <a:buSzPts val="1500"/>
              <a:buChar char="⚪"/>
            </a:pPr>
            <a:r>
              <a:rPr lang="en-US" sz="2000"/>
              <a:t>Cadre de préparation à l’acceptation universelle : </a:t>
            </a:r>
            <a:r>
              <a:rPr lang="en-US" sz="2000" u="sng">
                <a:solidFill>
                  <a:schemeClr val="hlink"/>
                </a:solidFill>
                <a:hlinkClick r:id="rId10"/>
              </a:rPr>
              <a:t>UASG026</a:t>
            </a:r>
            <a:endParaRPr/>
          </a:p>
          <a:p>
            <a:pPr indent="-341313" lvl="1" marL="798513" rtl="0" algn="l">
              <a:lnSpc>
                <a:spcPct val="100000"/>
              </a:lnSpc>
              <a:spcBef>
                <a:spcPts val="500"/>
              </a:spcBef>
              <a:spcAft>
                <a:spcPts val="0"/>
              </a:spcAft>
              <a:buClr>
                <a:srgbClr val="000000"/>
              </a:buClr>
              <a:buSzPts val="1500"/>
              <a:buChar char="⚪"/>
            </a:pPr>
            <a:r>
              <a:rPr lang="en-US" sz="2000"/>
              <a:t>Considérations liées au nommage des boîtes de messagerie internationalisées : </a:t>
            </a:r>
            <a:r>
              <a:rPr lang="en-US" sz="2000" u="sng">
                <a:solidFill>
                  <a:schemeClr val="hlink"/>
                </a:solidFill>
                <a:hlinkClick r:id="rId11"/>
              </a:rPr>
              <a:t>UASG028</a:t>
            </a:r>
            <a:endParaRPr/>
          </a:p>
          <a:p>
            <a:pPr indent="-341313" lvl="1" marL="798513" rtl="0" algn="l">
              <a:lnSpc>
                <a:spcPct val="100000"/>
              </a:lnSpc>
              <a:spcBef>
                <a:spcPts val="500"/>
              </a:spcBef>
              <a:spcAft>
                <a:spcPts val="0"/>
              </a:spcAft>
              <a:buClr>
                <a:srgbClr val="000000"/>
              </a:buClr>
              <a:buSzPts val="1500"/>
              <a:buChar char="⚪"/>
            </a:pPr>
            <a:r>
              <a:rPr lang="en-US" sz="2000"/>
              <a:t>Rapport d’évaluation de la prise en charge de l’EAI par les services et logiciels de messagerie : </a:t>
            </a:r>
            <a:r>
              <a:rPr lang="en-US" sz="2000" u="sng">
                <a:solidFill>
                  <a:schemeClr val="hlink"/>
                </a:solidFill>
                <a:hlinkClick r:id="rId12"/>
              </a:rPr>
              <a:t>UASG030</a:t>
            </a:r>
            <a:endParaRPr/>
          </a:p>
          <a:p>
            <a:pPr indent="-341313" lvl="1" marL="798513" rtl="0" algn="l">
              <a:lnSpc>
                <a:spcPct val="100000"/>
              </a:lnSpc>
              <a:spcBef>
                <a:spcPts val="500"/>
              </a:spcBef>
              <a:spcAft>
                <a:spcPts val="0"/>
              </a:spcAft>
              <a:buClr>
                <a:srgbClr val="000000"/>
              </a:buClr>
              <a:buSzPts val="1500"/>
              <a:buChar char="⚪"/>
            </a:pPr>
            <a:r>
              <a:rPr lang="en-US" sz="2000"/>
              <a:t>Acceptation universelle (UA) de l'étape 1 des systèmes de gestion de contenu (CMS) – WordPress : </a:t>
            </a:r>
            <a:r>
              <a:rPr lang="en-US" sz="2000" u="sng">
                <a:solidFill>
                  <a:schemeClr val="hlink"/>
                </a:solidFill>
                <a:hlinkClick r:id="rId13"/>
              </a:rPr>
              <a:t>UASG032</a:t>
            </a:r>
            <a:endParaRPr/>
          </a:p>
          <a:p>
            <a:pPr indent="-341313" lvl="1" marL="798513" rtl="0" algn="l">
              <a:lnSpc>
                <a:spcPct val="100000"/>
              </a:lnSpc>
              <a:spcBef>
                <a:spcPts val="500"/>
              </a:spcBef>
              <a:spcAft>
                <a:spcPts val="0"/>
              </a:spcAft>
              <a:buClr>
                <a:srgbClr val="000000"/>
              </a:buClr>
              <a:buSzPts val="1500"/>
              <a:buChar char="⚪"/>
            </a:pPr>
            <a:r>
              <a:rPr lang="en-US" sz="2000"/>
              <a:t>Exemples de code intégrant l’UA dans Java, Python et JavaScript - </a:t>
            </a:r>
            <a:r>
              <a:rPr lang="en-US" sz="2000" u="sng">
                <a:solidFill>
                  <a:schemeClr val="hlink"/>
                </a:solidFill>
                <a:hlinkClick r:id="rId14"/>
              </a:rPr>
              <a:t>UASG043</a:t>
            </a:r>
            <a:endParaRPr/>
          </a:p>
          <a:p>
            <a:pPr indent="-228600" lvl="0" marL="342900" rtl="0" algn="l">
              <a:lnSpc>
                <a:spcPct val="100000"/>
              </a:lnSpc>
              <a:spcBef>
                <a:spcPts val="2000"/>
              </a:spcBef>
              <a:spcAft>
                <a:spcPts val="0"/>
              </a:spcAft>
              <a:buClr>
                <a:srgbClr val="000000"/>
              </a:buClr>
              <a:buSzPts val="1800"/>
              <a:buFont typeface="Noto Sans Symbols"/>
              <a:buNone/>
            </a:pPr>
            <a:r>
              <a:t/>
            </a:r>
            <a:endParaRPr sz="2400"/>
          </a:p>
          <a:p>
            <a:pPr indent="-252411" lvl="0" marL="342900" rtl="0" algn="l">
              <a:lnSpc>
                <a:spcPct val="100000"/>
              </a:lnSpc>
              <a:spcBef>
                <a:spcPts val="2000"/>
              </a:spcBef>
              <a:spcAft>
                <a:spcPts val="0"/>
              </a:spcAft>
              <a:buClr>
                <a:srgbClr val="000000"/>
              </a:buClr>
              <a:buSzPts val="1425"/>
              <a:buFont typeface="Noto Sans Symbols"/>
              <a:buNone/>
            </a:pPr>
            <a:r>
              <a:t/>
            </a:r>
            <a:endParaRPr/>
          </a:p>
        </p:txBody>
      </p:sp>
      <p:sp>
        <p:nvSpPr>
          <p:cNvPr id="1124" name="Google Shape;1124;p36"/>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Quelques ressources pertinentes</a:t>
            </a:r>
            <a:endParaRPr/>
          </a:p>
        </p:txBody>
      </p:sp>
      <p:pic>
        <p:nvPicPr>
          <p:cNvPr id="1125" name="Google Shape;1125;p36"/>
          <p:cNvPicPr preferRelativeResize="0"/>
          <p:nvPr/>
        </p:nvPicPr>
        <p:blipFill rotWithShape="1">
          <a:blip r:embed="rId15">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0" name="Shape 1130"/>
        <p:cNvGrpSpPr/>
        <p:nvPr/>
      </p:nvGrpSpPr>
      <p:grpSpPr>
        <a:xfrm>
          <a:off x="0" y="0"/>
          <a:ext cx="0" cy="0"/>
          <a:chOff x="0" y="0"/>
          <a:chExt cx="0" cy="0"/>
        </a:xfrm>
      </p:grpSpPr>
      <p:sp>
        <p:nvSpPr>
          <p:cNvPr id="1131" name="Google Shape;1131;p37"/>
          <p:cNvSpPr txBox="1"/>
          <p:nvPr>
            <p:ph type="title"/>
          </p:nvPr>
        </p:nvSpPr>
        <p:spPr>
          <a:xfrm>
            <a:off x="420688" y="42863"/>
            <a:ext cx="11807825" cy="5302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800"/>
              <a:buFont typeface="Arial"/>
              <a:buNone/>
            </a:pPr>
            <a:r>
              <a:rPr lang="en-US">
                <a:latin typeface="Arial"/>
                <a:ea typeface="Arial"/>
                <a:cs typeface="Arial"/>
                <a:sym typeface="Arial"/>
              </a:rPr>
              <a:t>Participer à l’ICANN – Merci et questions</a:t>
            </a:r>
            <a:endParaRPr/>
          </a:p>
        </p:txBody>
      </p:sp>
      <p:sp>
        <p:nvSpPr>
          <p:cNvPr id="1132" name="Google Shape;1132;p37"/>
          <p:cNvSpPr txBox="1"/>
          <p:nvPr/>
        </p:nvSpPr>
        <p:spPr>
          <a:xfrm>
            <a:off x="5804452" y="2413000"/>
            <a:ext cx="3935896" cy="52322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E-mail : sarmad.hussain@icann.org</a:t>
            </a:r>
            <a:endParaRPr b="0" i="0" sz="16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4"/>
          <p:cNvSpPr txBox="1"/>
          <p:nvPr>
            <p:ph type="title"/>
          </p:nvPr>
        </p:nvSpPr>
        <p:spPr>
          <a:xfrm>
            <a:off x="47190" y="48277"/>
            <a:ext cx="11220556" cy="54794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sz="2100"/>
              <a:t>Acceptation universelle des noms de domaine et adresses de courrier électronique</a:t>
            </a:r>
            <a:endParaRPr/>
          </a:p>
        </p:txBody>
      </p:sp>
      <p:sp>
        <p:nvSpPr>
          <p:cNvPr id="816" name="Google Shape;816;p4"/>
          <p:cNvSpPr/>
          <p:nvPr/>
        </p:nvSpPr>
        <p:spPr>
          <a:xfrm>
            <a:off x="926617" y="2150772"/>
            <a:ext cx="10327341" cy="26776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Objectif</a:t>
            </a:r>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Prise en charge de l’ensemble des noms de domaine et adresses de courrier électronique par toutes les applications logicielles.</a:t>
            </a:r>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Impact</a:t>
            </a:r>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Promouvoir le choix du consommateur, renforcer la concurrence et fournir un accès plus large aux utilisateurs finaux.</a:t>
            </a:r>
            <a:endParaRPr/>
          </a:p>
        </p:txBody>
      </p:sp>
      <p:pic>
        <p:nvPicPr>
          <p:cNvPr id="817" name="Google Shape;817;p4"/>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5"/>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sz="2400"/>
              <a:t>Catégories de noms de domaine et d’adresses de courrier électronique</a:t>
            </a:r>
            <a:endParaRPr/>
          </a:p>
        </p:txBody>
      </p:sp>
      <p:sp>
        <p:nvSpPr>
          <p:cNvPr id="824" name="Google Shape;824;p5"/>
          <p:cNvSpPr txBox="1"/>
          <p:nvPr>
            <p:ph idx="1" type="body"/>
          </p:nvPr>
        </p:nvSpPr>
        <p:spPr>
          <a:xfrm>
            <a:off x="824441" y="1010858"/>
            <a:ext cx="10962747" cy="538994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SzPts val="1500"/>
              <a:buChar char="◉"/>
            </a:pPr>
            <a:r>
              <a:rPr lang="en-US" sz="2000"/>
              <a:t>Il est désormais possible d’avoir des noms de domaine et des adresses de courrier électronique dans des langues locales grâce à l'UTF-8.</a:t>
            </a:r>
            <a:endParaRPr/>
          </a:p>
          <a:p>
            <a:pPr indent="-341313" lvl="1" marL="798513" rtl="0" algn="l">
              <a:lnSpc>
                <a:spcPct val="100000"/>
              </a:lnSpc>
              <a:spcBef>
                <a:spcPts val="500"/>
              </a:spcBef>
              <a:spcAft>
                <a:spcPts val="0"/>
              </a:spcAft>
              <a:buClr>
                <a:srgbClr val="000000"/>
              </a:buClr>
              <a:buSzPts val="1500"/>
              <a:buChar char="⚪"/>
            </a:pPr>
            <a:r>
              <a:rPr lang="en-US" sz="2000"/>
              <a:t>Noms de domaine internationalisés (IDN) </a:t>
            </a:r>
            <a:endParaRPr/>
          </a:p>
          <a:p>
            <a:pPr indent="-341313" lvl="1" marL="798513" rtl="0" algn="l">
              <a:lnSpc>
                <a:spcPct val="100000"/>
              </a:lnSpc>
              <a:spcBef>
                <a:spcPts val="500"/>
              </a:spcBef>
              <a:spcAft>
                <a:spcPts val="0"/>
              </a:spcAft>
              <a:buClr>
                <a:srgbClr val="000000"/>
              </a:buClr>
              <a:buSzPts val="1500"/>
              <a:buChar char="⚪"/>
            </a:pPr>
            <a:r>
              <a:rPr lang="en-US" sz="2000"/>
              <a:t>Internationalisation des adresses de courrier électronique (EAI)</a:t>
            </a:r>
            <a:endParaRPr/>
          </a:p>
          <a:p>
            <a:pPr indent="-342900" lvl="0" marL="342900" rtl="0" algn="l">
              <a:lnSpc>
                <a:spcPct val="100000"/>
              </a:lnSpc>
              <a:spcBef>
                <a:spcPts val="2000"/>
              </a:spcBef>
              <a:spcAft>
                <a:spcPts val="0"/>
              </a:spcAft>
              <a:buSzPts val="1500"/>
              <a:buChar char="◉"/>
            </a:pPr>
            <a:r>
              <a:rPr lang="en-US" sz="2000"/>
              <a:t>Noms de domaine</a:t>
            </a:r>
            <a:endParaRPr/>
          </a:p>
          <a:p>
            <a:pPr indent="-341313" lvl="1" marL="798513" rtl="0" algn="l">
              <a:lnSpc>
                <a:spcPct val="100000"/>
              </a:lnSpc>
              <a:spcBef>
                <a:spcPts val="500"/>
              </a:spcBef>
              <a:spcAft>
                <a:spcPts val="0"/>
              </a:spcAft>
              <a:buClr>
                <a:srgbClr val="000000"/>
              </a:buClr>
              <a:buSzPts val="1500"/>
              <a:buChar char="⚪"/>
            </a:pPr>
            <a:r>
              <a:rPr b="1" lang="en-US" sz="2000"/>
              <a:t>Nouveaux</a:t>
            </a:r>
            <a:r>
              <a:rPr lang="en-US" sz="2000"/>
              <a:t> noms de domaine de premier niveau :		example.</a:t>
            </a:r>
            <a:r>
              <a:rPr lang="en-US" sz="2000">
                <a:solidFill>
                  <a:srgbClr val="FF0000"/>
                </a:solidFill>
              </a:rPr>
              <a:t>sky</a:t>
            </a:r>
            <a:endParaRPr sz="2000">
              <a:solidFill>
                <a:srgbClr val="FF0000"/>
              </a:solidFill>
            </a:endParaRPr>
          </a:p>
          <a:p>
            <a:pPr indent="-341313" lvl="1" marL="798513" rtl="0" algn="l">
              <a:lnSpc>
                <a:spcPct val="100000"/>
              </a:lnSpc>
              <a:spcBef>
                <a:spcPts val="500"/>
              </a:spcBef>
              <a:spcAft>
                <a:spcPts val="0"/>
              </a:spcAft>
              <a:buClr>
                <a:srgbClr val="000000"/>
              </a:buClr>
              <a:buSzPts val="1500"/>
              <a:buChar char="⚪"/>
            </a:pPr>
            <a:r>
              <a:rPr lang="en-US" sz="2000"/>
              <a:t>Noms de domaine de premier niveau </a:t>
            </a:r>
            <a:r>
              <a:rPr b="1" lang="en-US" sz="2000"/>
              <a:t>plus longs</a:t>
            </a:r>
            <a:r>
              <a:rPr lang="en-US" sz="2000"/>
              <a:t> :	example.</a:t>
            </a:r>
            <a:r>
              <a:rPr lang="en-US" sz="2000">
                <a:solidFill>
                  <a:srgbClr val="FF0000"/>
                </a:solidFill>
              </a:rPr>
              <a:t>abudhabi</a:t>
            </a:r>
            <a:endParaRPr sz="2000">
              <a:solidFill>
                <a:srgbClr val="FF0000"/>
              </a:solidFill>
            </a:endParaRPr>
          </a:p>
          <a:p>
            <a:pPr indent="-341313" lvl="1" marL="798513" rtl="0" algn="l">
              <a:lnSpc>
                <a:spcPct val="100000"/>
              </a:lnSpc>
              <a:spcBef>
                <a:spcPts val="500"/>
              </a:spcBef>
              <a:spcAft>
                <a:spcPts val="0"/>
              </a:spcAft>
              <a:buClr>
                <a:srgbClr val="000000"/>
              </a:buClr>
              <a:buSzPts val="1500"/>
              <a:buChar char="⚪"/>
            </a:pPr>
            <a:r>
              <a:rPr lang="en-US" sz="2000"/>
              <a:t>Noms de domaine </a:t>
            </a:r>
            <a:r>
              <a:rPr b="1" lang="en-US" sz="2000"/>
              <a:t>internationalisés</a:t>
            </a:r>
            <a:r>
              <a:rPr lang="en-US" sz="2000"/>
              <a:t> :				</a:t>
            </a:r>
            <a:r>
              <a:rPr lang="en-US">
                <a:solidFill>
                  <a:srgbClr val="FF0000"/>
                </a:solidFill>
              </a:rPr>
              <a:t>普遍接受-测试.世界</a:t>
            </a:r>
            <a:endParaRPr>
              <a:solidFill>
                <a:srgbClr val="FF0000"/>
              </a:solidFill>
            </a:endParaRPr>
          </a:p>
          <a:p>
            <a:pPr indent="-342900" lvl="0" marL="342900" rtl="0" algn="l">
              <a:lnSpc>
                <a:spcPct val="100000"/>
              </a:lnSpc>
              <a:spcBef>
                <a:spcPts val="2000"/>
              </a:spcBef>
              <a:spcAft>
                <a:spcPts val="0"/>
              </a:spcAft>
              <a:buSzPts val="1500"/>
              <a:buChar char="◉"/>
            </a:pPr>
            <a:r>
              <a:rPr lang="en-US" sz="2000"/>
              <a:t>Adresses de courrier électronique internationalisées (EAI)</a:t>
            </a:r>
            <a:endParaRPr/>
          </a:p>
          <a:p>
            <a:pPr indent="-341313" lvl="1" marL="798513" rtl="0" algn="l">
              <a:lnSpc>
                <a:spcPct val="100000"/>
              </a:lnSpc>
              <a:spcBef>
                <a:spcPts val="500"/>
              </a:spcBef>
              <a:spcAft>
                <a:spcPts val="0"/>
              </a:spcAft>
              <a:buClr>
                <a:srgbClr val="000000"/>
              </a:buClr>
              <a:buSzPts val="1500"/>
              <a:buChar char="⚪"/>
            </a:pPr>
            <a:r>
              <a:rPr lang="en-US" sz="2000"/>
              <a:t>ASCII@IDN											marc@</a:t>
            </a:r>
            <a:r>
              <a:rPr lang="en-US" sz="2000">
                <a:solidFill>
                  <a:srgbClr val="FF0000"/>
                </a:solidFill>
              </a:rPr>
              <a:t>société</a:t>
            </a:r>
            <a:r>
              <a:rPr lang="en-US" sz="2000"/>
              <a:t>.org</a:t>
            </a:r>
            <a:endParaRPr sz="2000"/>
          </a:p>
          <a:p>
            <a:pPr indent="-341313" lvl="1" marL="798513" rtl="0" algn="l">
              <a:lnSpc>
                <a:spcPct val="100000"/>
              </a:lnSpc>
              <a:spcBef>
                <a:spcPts val="500"/>
              </a:spcBef>
              <a:spcAft>
                <a:spcPts val="0"/>
              </a:spcAft>
              <a:buClr>
                <a:srgbClr val="000000"/>
              </a:buClr>
              <a:buSzPts val="1500"/>
              <a:buChar char="⚪"/>
            </a:pPr>
            <a:r>
              <a:rPr lang="en-US" sz="2000"/>
              <a:t>UTF8@ASCII										</a:t>
            </a:r>
            <a:r>
              <a:rPr lang="en-US" sz="2000">
                <a:solidFill>
                  <a:srgbClr val="FF0000"/>
                </a:solidFill>
              </a:rPr>
              <a:t>ईमेल</a:t>
            </a:r>
            <a:r>
              <a:rPr lang="en-US" sz="2000"/>
              <a:t>@example.com</a:t>
            </a:r>
            <a:endParaRPr sz="2000"/>
          </a:p>
          <a:p>
            <a:pPr indent="-341313" lvl="1" marL="798513" rtl="0" algn="l">
              <a:lnSpc>
                <a:spcPct val="100000"/>
              </a:lnSpc>
              <a:spcBef>
                <a:spcPts val="500"/>
              </a:spcBef>
              <a:spcAft>
                <a:spcPts val="0"/>
              </a:spcAft>
              <a:buClr>
                <a:srgbClr val="000000"/>
              </a:buClr>
              <a:buSzPts val="1500"/>
              <a:buChar char="⚪"/>
            </a:pPr>
            <a:r>
              <a:rPr lang="en-US" sz="2000"/>
              <a:t>UTF8@IDN											</a:t>
            </a:r>
            <a:r>
              <a:rPr lang="en-US" sz="2000">
                <a:solidFill>
                  <a:srgbClr val="FF0000"/>
                </a:solidFill>
              </a:rPr>
              <a:t>测试@普遍接受-测试.世界</a:t>
            </a:r>
            <a:endParaRPr sz="2000">
              <a:solidFill>
                <a:srgbClr val="FF0000"/>
              </a:solidFill>
            </a:endParaRPr>
          </a:p>
          <a:p>
            <a:pPr indent="-341313" lvl="1" marL="798513" rtl="0" algn="l">
              <a:lnSpc>
                <a:spcPct val="100000"/>
              </a:lnSpc>
              <a:spcBef>
                <a:spcPts val="500"/>
              </a:spcBef>
              <a:spcAft>
                <a:spcPts val="0"/>
              </a:spcAft>
              <a:buClr>
                <a:srgbClr val="000000"/>
              </a:buClr>
              <a:buSzPts val="1500"/>
              <a:buChar char="⚪"/>
            </a:pPr>
            <a:r>
              <a:rPr lang="en-US" sz="2000"/>
              <a:t>UTF8@IDN ; scripts écrits de droite à gauche			</a:t>
            </a:r>
            <a:r>
              <a:rPr lang="en-US" sz="2000">
                <a:solidFill>
                  <a:srgbClr val="FF0000"/>
                </a:solidFill>
              </a:rPr>
              <a:t>ای-میل@ مثال.موقع</a:t>
            </a:r>
            <a:r>
              <a:rPr lang="en-US" sz="2000"/>
              <a:t>	</a:t>
            </a:r>
            <a:r>
              <a:rPr lang="en-US" sz="2000"/>
              <a:t>		</a:t>
            </a:r>
            <a:endParaRPr/>
          </a:p>
          <a:p>
            <a:pPr indent="0" lvl="0" marL="0" rtl="0" algn="l">
              <a:lnSpc>
                <a:spcPct val="100000"/>
              </a:lnSpc>
              <a:spcBef>
                <a:spcPts val="2000"/>
              </a:spcBef>
              <a:spcAft>
                <a:spcPts val="0"/>
              </a:spcAft>
              <a:buSzPts val="1425"/>
              <a:buNone/>
            </a:pPr>
            <a:r>
              <a:t/>
            </a:r>
            <a:endParaRPr/>
          </a:p>
        </p:txBody>
      </p:sp>
      <p:pic>
        <p:nvPicPr>
          <p:cNvPr id="825" name="Google Shape;825;p5"/>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6"/>
          <p:cNvSpPr txBox="1"/>
          <p:nvPr>
            <p:ph type="title"/>
          </p:nvPr>
        </p:nvSpPr>
        <p:spPr>
          <a:xfrm>
            <a:off x="420624" y="48278"/>
            <a:ext cx="11157294" cy="4348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sz="2400"/>
              <a:t>Acceptation des adresses de courrier électronique par les sites web</a:t>
            </a:r>
            <a:endParaRPr/>
          </a:p>
        </p:txBody>
      </p:sp>
      <p:pic>
        <p:nvPicPr>
          <p:cNvPr id="832" name="Google Shape;832;p6"/>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833" name="Google Shape;833;p6"/>
          <p:cNvSpPr txBox="1"/>
          <p:nvPr/>
        </p:nvSpPr>
        <p:spPr>
          <a:xfrm>
            <a:off x="647941" y="2760788"/>
            <a:ext cx="4527909" cy="126184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rgbClr val="595959"/>
                </a:solidFill>
                <a:latin typeface="Open Sans Light"/>
                <a:ea typeface="Open Sans Light"/>
                <a:cs typeface="Open Sans Light"/>
                <a:sym typeface="Open Sans Light"/>
              </a:rPr>
              <a:t>Taux d’acceptation (%) (dans des langues locales) de l’EAI dans les champs de formulaire sur 1000 sites web locaux </a:t>
            </a:r>
            <a:endParaRPr/>
          </a:p>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rgbClr val="595959"/>
                </a:solidFill>
                <a:latin typeface="Open Sans Light"/>
                <a:ea typeface="Open Sans Light"/>
                <a:cs typeface="Open Sans Light"/>
                <a:sym typeface="Open Sans Light"/>
              </a:rPr>
              <a:t>(données tirées d’une étude de 2025 qui sera publiée sur UASG.tech)</a:t>
            </a:r>
            <a:endParaRPr/>
          </a:p>
        </p:txBody>
      </p:sp>
      <p:pic>
        <p:nvPicPr>
          <p:cNvPr id="834" name="Google Shape;834;p6"/>
          <p:cNvPicPr preferRelativeResize="0"/>
          <p:nvPr/>
        </p:nvPicPr>
        <p:blipFill rotWithShape="1">
          <a:blip r:embed="rId4">
            <a:alphaModFix/>
          </a:blip>
          <a:srcRect b="0" l="0" r="0" t="6697"/>
          <a:stretch/>
        </p:blipFill>
        <p:spPr>
          <a:xfrm>
            <a:off x="5741358" y="819580"/>
            <a:ext cx="5611004" cy="543613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7"/>
          <p:cNvSpPr txBox="1"/>
          <p:nvPr>
            <p:ph type="title"/>
          </p:nvPr>
        </p:nvSpPr>
        <p:spPr>
          <a:xfrm>
            <a:off x="320750" y="46178"/>
            <a:ext cx="11685022" cy="570621"/>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B3458"/>
              </a:buClr>
              <a:buSzPts val="2800"/>
              <a:buFont typeface="Arial"/>
              <a:buNone/>
            </a:pPr>
            <a:r>
              <a:rPr lang="en-US" sz="2300"/>
              <a:t>Prise en charge de l’EAI sur l’ensemble des serveurs de messagerie sous des gTLD</a:t>
            </a:r>
            <a:endParaRPr/>
          </a:p>
        </p:txBody>
      </p:sp>
      <p:pic>
        <p:nvPicPr>
          <p:cNvPr id="841" name="Google Shape;841;p7"/>
          <p:cNvPicPr preferRelativeResize="0"/>
          <p:nvPr/>
        </p:nvPicPr>
        <p:blipFill rotWithShape="1">
          <a:blip r:embed="rId3">
            <a:alphaModFix/>
          </a:blip>
          <a:srcRect b="0" l="0" r="0" t="0"/>
          <a:stretch/>
        </p:blipFill>
        <p:spPr>
          <a:xfrm>
            <a:off x="1160489" y="1001725"/>
            <a:ext cx="9871026" cy="4011900"/>
          </a:xfrm>
          <a:prstGeom prst="rect">
            <a:avLst/>
          </a:prstGeom>
          <a:noFill/>
          <a:ln>
            <a:noFill/>
          </a:ln>
        </p:spPr>
      </p:pic>
      <p:sp>
        <p:nvSpPr>
          <p:cNvPr id="842" name="Google Shape;842;p7"/>
          <p:cNvSpPr txBox="1"/>
          <p:nvPr/>
        </p:nvSpPr>
        <p:spPr>
          <a:xfrm>
            <a:off x="320750" y="5117400"/>
            <a:ext cx="11505900" cy="81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36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Sur les 33,7 millions de serveurs de messagerie testés en janvier 2025, seuls 25,86 % d’entre eux prennent en charge les adresses de courrier électronique internationalisées.</a:t>
            </a:r>
            <a:endParaRPr/>
          </a:p>
          <a:p>
            <a:pPr indent="-85725" lvl="0" marL="274320" marR="0" rtl="0" algn="l">
              <a:lnSpc>
                <a:spcPct val="100000"/>
              </a:lnSpc>
              <a:spcBef>
                <a:spcPts val="36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07315" lvl="3" marL="1097280" marR="0" rtl="0" algn="l">
              <a:lnSpc>
                <a:spcPct val="100000"/>
              </a:lnSpc>
              <a:spcBef>
                <a:spcPts val="2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7"/>
          <p:cNvSpPr txBox="1"/>
          <p:nvPr/>
        </p:nvSpPr>
        <p:spPr>
          <a:xfrm>
            <a:off x="3473075" y="5933400"/>
            <a:ext cx="4737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Open Sans"/>
                <a:ea typeface="Open Sans"/>
                <a:cs typeface="Open Sans"/>
                <a:sym typeface="Open Sans"/>
              </a:rPr>
              <a:t>Source: </a:t>
            </a:r>
            <a:r>
              <a:rPr b="0" i="1" lang="en-US" sz="1400" u="sng" cap="none" strike="noStrike">
                <a:solidFill>
                  <a:srgbClr val="000000"/>
                </a:solidFill>
                <a:latin typeface="Open Sans"/>
                <a:ea typeface="Open Sans"/>
                <a:cs typeface="Open Sans"/>
                <a:sym typeface="Open Sans"/>
                <a:hlinkClick r:id="rId4">
                  <a:extLst>
                    <a:ext uri="{A12FA001-AC4F-418D-AE19-62706E023703}">
                      <ahyp:hlinkClr val="tx"/>
                    </a:ext>
                  </a:extLst>
                </a:hlinkClick>
              </a:rPr>
              <a:t>https://ithi.research.icann.org/graph-eai.html</a:t>
            </a:r>
            <a:r>
              <a:rPr b="0" i="1" lang="en-US" sz="1400" u="none" cap="none" strike="noStrike">
                <a:solidFill>
                  <a:srgbClr val="000000"/>
                </a:solidFill>
                <a:latin typeface="Open Sans"/>
                <a:ea typeface="Open Sans"/>
                <a:cs typeface="Open Sans"/>
                <a:sym typeface="Open Sans"/>
              </a:rPr>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8"/>
          <p:cNvSpPr txBox="1"/>
          <p:nvPr>
            <p:ph idx="1" type="body"/>
          </p:nvPr>
        </p:nvSpPr>
        <p:spPr>
          <a:xfrm>
            <a:off x="812800" y="747253"/>
            <a:ext cx="10543117" cy="4571813"/>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425"/>
              <a:buFont typeface="Noto Sans Symbols"/>
              <a:buChar char="◉"/>
            </a:pPr>
            <a:r>
              <a:rPr lang="en-US"/>
              <a:t>Prise en charge de tous les noms de domaine, y compris les noms de domaine internationalisés (IDN), et de toutes les adresses de courrier électronique, y compris les adresses de courrier électronique internationalisées (EAI) : </a:t>
            </a:r>
            <a:endParaRPr/>
          </a:p>
          <a:p>
            <a:pPr indent="-252411" lvl="0" marL="342900" rtl="0" algn="l">
              <a:lnSpc>
                <a:spcPct val="100000"/>
              </a:lnSpc>
              <a:spcBef>
                <a:spcPts val="2000"/>
              </a:spcBef>
              <a:spcAft>
                <a:spcPts val="0"/>
              </a:spcAft>
              <a:buClr>
                <a:srgbClr val="000000"/>
              </a:buClr>
              <a:buSzPts val="1425"/>
              <a:buFont typeface="Noto Sans Symbols"/>
              <a:buNone/>
            </a:pPr>
            <a:r>
              <a:t/>
            </a:r>
            <a:endParaRPr/>
          </a:p>
          <a:p>
            <a:pPr indent="-252411" lvl="0" marL="342900" rtl="0" algn="l">
              <a:lnSpc>
                <a:spcPct val="100000"/>
              </a:lnSpc>
              <a:spcBef>
                <a:spcPts val="2000"/>
              </a:spcBef>
              <a:spcAft>
                <a:spcPts val="0"/>
              </a:spcAft>
              <a:buClr>
                <a:srgbClr val="000000"/>
              </a:buClr>
              <a:buSzPts val="1425"/>
              <a:buFont typeface="Noto Sans Symbols"/>
              <a:buNone/>
            </a:pPr>
            <a:r>
              <a:t/>
            </a:r>
            <a:endParaRPr/>
          </a:p>
          <a:p>
            <a:pPr indent="-252411" lvl="0" marL="342900" rtl="0" algn="l">
              <a:lnSpc>
                <a:spcPct val="100000"/>
              </a:lnSpc>
              <a:spcBef>
                <a:spcPts val="2000"/>
              </a:spcBef>
              <a:spcAft>
                <a:spcPts val="0"/>
              </a:spcAft>
              <a:buClr>
                <a:srgbClr val="000000"/>
              </a:buClr>
              <a:buSzPts val="1425"/>
              <a:buFont typeface="Noto Sans Symbols"/>
              <a:buNone/>
            </a:pPr>
            <a:r>
              <a:t/>
            </a:r>
            <a:endParaRPr/>
          </a:p>
          <a:p>
            <a:pPr indent="-342900" lvl="0" marL="342900" rtl="0" algn="l">
              <a:lnSpc>
                <a:spcPct val="100000"/>
              </a:lnSpc>
              <a:spcBef>
                <a:spcPts val="2000"/>
              </a:spcBef>
              <a:spcAft>
                <a:spcPts val="0"/>
              </a:spcAft>
              <a:buClr>
                <a:srgbClr val="000000"/>
              </a:buClr>
              <a:buSzPts val="1425"/>
              <a:buFont typeface="Noto Sans Symbols"/>
              <a:buChar char="◉"/>
            </a:pPr>
            <a:r>
              <a:rPr lang="en-US"/>
              <a:t>Accepter : L’utilisateur peut saisir des caractères de son script local dans un champ de texte.</a:t>
            </a:r>
            <a:endParaRPr/>
          </a:p>
          <a:p>
            <a:pPr indent="-342900" lvl="0" marL="342900" rtl="0" algn="l">
              <a:lnSpc>
                <a:spcPct val="100000"/>
              </a:lnSpc>
              <a:spcBef>
                <a:spcPts val="2000"/>
              </a:spcBef>
              <a:spcAft>
                <a:spcPts val="0"/>
              </a:spcAft>
              <a:buClr>
                <a:srgbClr val="000000"/>
              </a:buClr>
              <a:buSzPts val="1425"/>
              <a:buFont typeface="Noto Sans Symbols"/>
              <a:buChar char="◉"/>
            </a:pPr>
            <a:r>
              <a:rPr lang="en-US"/>
              <a:t>Valider : Le logiciel accepte les caractères et reconnaît leur validité.</a:t>
            </a:r>
            <a:endParaRPr/>
          </a:p>
          <a:p>
            <a:pPr indent="-342900" lvl="0" marL="342900" rtl="0" algn="l">
              <a:lnSpc>
                <a:spcPct val="100000"/>
              </a:lnSpc>
              <a:spcBef>
                <a:spcPts val="2000"/>
              </a:spcBef>
              <a:spcAft>
                <a:spcPts val="0"/>
              </a:spcAft>
              <a:buClr>
                <a:srgbClr val="000000"/>
              </a:buClr>
              <a:buSzPts val="1425"/>
              <a:buFont typeface="Noto Sans Symbols"/>
              <a:buChar char="◉"/>
            </a:pPr>
            <a:r>
              <a:rPr lang="en-US"/>
              <a:t>Traiter : Le système effectue des opérations avec les caractères.</a:t>
            </a:r>
            <a:endParaRPr/>
          </a:p>
          <a:p>
            <a:pPr indent="-342900" lvl="0" marL="342900" rtl="0" algn="l">
              <a:lnSpc>
                <a:spcPct val="100000"/>
              </a:lnSpc>
              <a:spcBef>
                <a:spcPts val="2000"/>
              </a:spcBef>
              <a:spcAft>
                <a:spcPts val="0"/>
              </a:spcAft>
              <a:buClr>
                <a:srgbClr val="000000"/>
              </a:buClr>
              <a:buSzPts val="1425"/>
              <a:buFont typeface="Noto Sans Symbols"/>
              <a:buChar char="◉"/>
            </a:pPr>
            <a:r>
              <a:rPr lang="en-US"/>
              <a:t>Stocker : La base de données peut stocker le texte sans l’entrecouper ou le corrompre.</a:t>
            </a:r>
            <a:endParaRPr/>
          </a:p>
          <a:p>
            <a:pPr indent="-342900" lvl="0" marL="342900" rtl="0" algn="l">
              <a:lnSpc>
                <a:spcPct val="100000"/>
              </a:lnSpc>
              <a:spcBef>
                <a:spcPts val="2000"/>
              </a:spcBef>
              <a:spcAft>
                <a:spcPts val="0"/>
              </a:spcAft>
              <a:buClr>
                <a:srgbClr val="000000"/>
              </a:buClr>
              <a:buSzPts val="1425"/>
              <a:buFont typeface="Noto Sans Symbols"/>
              <a:buChar char="◉"/>
            </a:pPr>
            <a:r>
              <a:rPr lang="en-US"/>
              <a:t>Afficher : Lorsqu’elles sont extraites de la base de données, les informations sont affichées correctement.</a:t>
            </a:r>
            <a:endParaRPr/>
          </a:p>
        </p:txBody>
      </p:sp>
      <p:sp>
        <p:nvSpPr>
          <p:cNvPr id="850" name="Google Shape;850;p8"/>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Portée de l’intégration de l’UA pour les programmeurs</a:t>
            </a:r>
            <a:endParaRPr/>
          </a:p>
        </p:txBody>
      </p:sp>
      <p:pic>
        <p:nvPicPr>
          <p:cNvPr id="851" name="Google Shape;851;p8"/>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grpSp>
        <p:nvGrpSpPr>
          <p:cNvPr id="852" name="Google Shape;852;p8"/>
          <p:cNvGrpSpPr/>
          <p:nvPr/>
        </p:nvGrpSpPr>
        <p:grpSpPr>
          <a:xfrm>
            <a:off x="1298985" y="2013353"/>
            <a:ext cx="9048332" cy="1295462"/>
            <a:chOff x="1927228" y="5269981"/>
            <a:chExt cx="7921353" cy="976513"/>
          </a:xfrm>
        </p:grpSpPr>
        <p:grpSp>
          <p:nvGrpSpPr>
            <p:cNvPr id="853" name="Google Shape;853;p8"/>
            <p:cNvGrpSpPr/>
            <p:nvPr/>
          </p:nvGrpSpPr>
          <p:grpSpPr>
            <a:xfrm>
              <a:off x="1927228" y="5273672"/>
              <a:ext cx="1302251" cy="972822"/>
              <a:chOff x="820555" y="1643185"/>
              <a:chExt cx="2011680" cy="1644160"/>
            </a:xfrm>
          </p:grpSpPr>
          <p:sp>
            <p:nvSpPr>
              <p:cNvPr id="854" name="Google Shape;854;p8"/>
              <p:cNvSpPr/>
              <p:nvPr/>
            </p:nvSpPr>
            <p:spPr>
              <a:xfrm>
                <a:off x="820555" y="2835439"/>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Accepter</a:t>
                </a:r>
                <a:endParaRPr/>
              </a:p>
            </p:txBody>
          </p:sp>
          <p:sp>
            <p:nvSpPr>
              <p:cNvPr id="855" name="Google Shape;855;p8"/>
              <p:cNvSpPr/>
              <p:nvPr/>
            </p:nvSpPr>
            <p:spPr>
              <a:xfrm>
                <a:off x="820555"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pic>
            <p:nvPicPr>
              <p:cNvPr descr="ua-capability-icons_wht_Accept.png" id="856" name="Google Shape;856;p8"/>
              <p:cNvPicPr preferRelativeResize="0"/>
              <p:nvPr/>
            </p:nvPicPr>
            <p:blipFill rotWithShape="1">
              <a:blip r:embed="rId4">
                <a:alphaModFix/>
              </a:blip>
              <a:srcRect b="0" l="0" r="0" t="0"/>
              <a:stretch/>
            </p:blipFill>
            <p:spPr>
              <a:xfrm>
                <a:off x="1529630" y="1900022"/>
                <a:ext cx="562359" cy="643725"/>
              </a:xfrm>
              <a:prstGeom prst="rect">
                <a:avLst/>
              </a:prstGeom>
              <a:noFill/>
              <a:ln>
                <a:noFill/>
              </a:ln>
            </p:spPr>
          </p:pic>
        </p:grpSp>
        <p:grpSp>
          <p:nvGrpSpPr>
            <p:cNvPr id="857" name="Google Shape;857;p8"/>
            <p:cNvGrpSpPr/>
            <p:nvPr/>
          </p:nvGrpSpPr>
          <p:grpSpPr>
            <a:xfrm>
              <a:off x="3582203" y="5273672"/>
              <a:ext cx="1314106" cy="967039"/>
              <a:chOff x="3554360" y="1646720"/>
              <a:chExt cx="2029993" cy="1634387"/>
            </a:xfrm>
          </p:grpSpPr>
          <p:sp>
            <p:nvSpPr>
              <p:cNvPr id="858" name="Google Shape;858;p8"/>
              <p:cNvSpPr/>
              <p:nvPr/>
            </p:nvSpPr>
            <p:spPr>
              <a:xfrm>
                <a:off x="3554360" y="1646720"/>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859" name="Google Shape;859;p8"/>
              <p:cNvSpPr/>
              <p:nvPr/>
            </p:nvSpPr>
            <p:spPr>
              <a:xfrm>
                <a:off x="3572673" y="2829201"/>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Valider</a:t>
                </a:r>
                <a:endParaRPr/>
              </a:p>
            </p:txBody>
          </p:sp>
          <p:pic>
            <p:nvPicPr>
              <p:cNvPr descr="ua-capability-icons_wht_Validate.png" id="860" name="Google Shape;860;p8"/>
              <p:cNvPicPr preferRelativeResize="0"/>
              <p:nvPr/>
            </p:nvPicPr>
            <p:blipFill rotWithShape="1">
              <a:blip r:embed="rId5">
                <a:alphaModFix/>
              </a:blip>
              <a:srcRect b="0" l="0" r="0" t="0"/>
              <a:stretch/>
            </p:blipFill>
            <p:spPr>
              <a:xfrm>
                <a:off x="4170348" y="1895569"/>
                <a:ext cx="779705" cy="643725"/>
              </a:xfrm>
              <a:prstGeom prst="rect">
                <a:avLst/>
              </a:prstGeom>
              <a:noFill/>
              <a:ln>
                <a:noFill/>
              </a:ln>
            </p:spPr>
          </p:pic>
        </p:grpSp>
        <p:grpSp>
          <p:nvGrpSpPr>
            <p:cNvPr id="861" name="Google Shape;861;p8"/>
            <p:cNvGrpSpPr/>
            <p:nvPr/>
          </p:nvGrpSpPr>
          <p:grpSpPr>
            <a:xfrm>
              <a:off x="6892153" y="5269981"/>
              <a:ext cx="1302251" cy="968544"/>
              <a:chOff x="6331693" y="1643185"/>
              <a:chExt cx="2011680" cy="1636930"/>
            </a:xfrm>
          </p:grpSpPr>
          <p:sp>
            <p:nvSpPr>
              <p:cNvPr id="862" name="Google Shape;862;p8"/>
              <p:cNvSpPr/>
              <p:nvPr/>
            </p:nvSpPr>
            <p:spPr>
              <a:xfrm>
                <a:off x="6331693"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863" name="Google Shape;863;p8"/>
              <p:cNvSpPr/>
              <p:nvPr/>
            </p:nvSpPr>
            <p:spPr>
              <a:xfrm>
                <a:off x="6331693" y="2828209"/>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Stocker</a:t>
                </a:r>
                <a:endParaRPr/>
              </a:p>
            </p:txBody>
          </p:sp>
          <p:pic>
            <p:nvPicPr>
              <p:cNvPr descr="ua-capability-icons_wht_Store.png" id="864" name="Google Shape;864;p8"/>
              <p:cNvPicPr preferRelativeResize="0"/>
              <p:nvPr/>
            </p:nvPicPr>
            <p:blipFill rotWithShape="1">
              <a:blip r:embed="rId6">
                <a:alphaModFix/>
              </a:blip>
              <a:srcRect b="0" l="0" r="0" t="0"/>
              <a:stretch/>
            </p:blipFill>
            <p:spPr>
              <a:xfrm>
                <a:off x="6999490" y="1900022"/>
                <a:ext cx="647296" cy="647296"/>
              </a:xfrm>
              <a:prstGeom prst="rect">
                <a:avLst/>
              </a:prstGeom>
              <a:noFill/>
              <a:ln>
                <a:noFill/>
              </a:ln>
            </p:spPr>
          </p:pic>
        </p:grpSp>
        <p:grpSp>
          <p:nvGrpSpPr>
            <p:cNvPr id="865" name="Google Shape;865;p8"/>
            <p:cNvGrpSpPr/>
            <p:nvPr/>
          </p:nvGrpSpPr>
          <p:grpSpPr>
            <a:xfrm>
              <a:off x="5237178" y="5269981"/>
              <a:ext cx="1302251" cy="970730"/>
              <a:chOff x="2202899" y="3852184"/>
              <a:chExt cx="2011680" cy="1640625"/>
            </a:xfrm>
          </p:grpSpPr>
          <p:sp>
            <p:nvSpPr>
              <p:cNvPr id="866" name="Google Shape;866;p8"/>
              <p:cNvSpPr/>
              <p:nvPr/>
            </p:nvSpPr>
            <p:spPr>
              <a:xfrm>
                <a:off x="2202899"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867" name="Google Shape;867;p8"/>
              <p:cNvSpPr/>
              <p:nvPr/>
            </p:nvSpPr>
            <p:spPr>
              <a:xfrm>
                <a:off x="2202899" y="5040903"/>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Traiter</a:t>
                </a:r>
                <a:endParaRPr/>
              </a:p>
            </p:txBody>
          </p:sp>
          <p:pic>
            <p:nvPicPr>
              <p:cNvPr descr="ua-capability-icons_wht_Process.png" id="868" name="Google Shape;868;p8"/>
              <p:cNvPicPr preferRelativeResize="0"/>
              <p:nvPr/>
            </p:nvPicPr>
            <p:blipFill rotWithShape="1">
              <a:blip r:embed="rId7">
                <a:alphaModFix/>
              </a:blip>
              <a:srcRect b="0" l="0" r="0" t="0"/>
              <a:stretch/>
            </p:blipFill>
            <p:spPr>
              <a:xfrm>
                <a:off x="2686759" y="4119754"/>
                <a:ext cx="1027282" cy="632806"/>
              </a:xfrm>
              <a:prstGeom prst="rect">
                <a:avLst/>
              </a:prstGeom>
              <a:noFill/>
              <a:ln>
                <a:noFill/>
              </a:ln>
            </p:spPr>
          </p:pic>
        </p:grpSp>
        <p:grpSp>
          <p:nvGrpSpPr>
            <p:cNvPr id="869" name="Google Shape;869;p8"/>
            <p:cNvGrpSpPr/>
            <p:nvPr/>
          </p:nvGrpSpPr>
          <p:grpSpPr>
            <a:xfrm>
              <a:off x="8546330" y="5275764"/>
              <a:ext cx="1302251" cy="970730"/>
              <a:chOff x="4943583" y="3852184"/>
              <a:chExt cx="2011680" cy="1640625"/>
            </a:xfrm>
          </p:grpSpPr>
          <p:sp>
            <p:nvSpPr>
              <p:cNvPr id="870" name="Google Shape;870;p8"/>
              <p:cNvSpPr/>
              <p:nvPr/>
            </p:nvSpPr>
            <p:spPr>
              <a:xfrm>
                <a:off x="4943583"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871" name="Google Shape;871;p8"/>
              <p:cNvSpPr/>
              <p:nvPr/>
            </p:nvSpPr>
            <p:spPr>
              <a:xfrm>
                <a:off x="4946287" y="5040903"/>
                <a:ext cx="2008976"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Afficher</a:t>
                </a:r>
                <a:endParaRPr/>
              </a:p>
            </p:txBody>
          </p:sp>
          <p:pic>
            <p:nvPicPr>
              <p:cNvPr descr="ua-capability-icons_wht_Display.png" id="872" name="Google Shape;872;p8"/>
              <p:cNvPicPr preferRelativeResize="0"/>
              <p:nvPr/>
            </p:nvPicPr>
            <p:blipFill rotWithShape="1">
              <a:blip r:embed="rId8">
                <a:alphaModFix/>
              </a:blip>
              <a:srcRect b="0" l="0" r="0" t="0"/>
              <a:stretch/>
            </p:blipFill>
            <p:spPr>
              <a:xfrm>
                <a:off x="5711163" y="4126903"/>
                <a:ext cx="489490" cy="633398"/>
              </a:xfrm>
              <a:prstGeom prst="rect">
                <a:avLst/>
              </a:prstGeom>
              <a:noFill/>
              <a:ln>
                <a:noFill/>
              </a:ln>
            </p:spPr>
          </p:pic>
        </p:gr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sp>
        <p:nvSpPr>
          <p:cNvPr id="877" name="Google Shape;877;p9"/>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Pile technologique à prendre en compte dans le cadre de l’UA </a:t>
            </a:r>
            <a:endParaRPr/>
          </a:p>
        </p:txBody>
      </p:sp>
      <p:grpSp>
        <p:nvGrpSpPr>
          <p:cNvPr id="878" name="Google Shape;878;p9"/>
          <p:cNvGrpSpPr/>
          <p:nvPr/>
        </p:nvGrpSpPr>
        <p:grpSpPr>
          <a:xfrm>
            <a:off x="206026" y="762436"/>
            <a:ext cx="9051070" cy="5412640"/>
            <a:chOff x="0" y="651"/>
            <a:chExt cx="7028426" cy="5412640"/>
          </a:xfrm>
        </p:grpSpPr>
        <p:cxnSp>
          <p:nvCxnSpPr>
            <p:cNvPr id="879" name="Google Shape;879;p9"/>
            <p:cNvCxnSpPr/>
            <p:nvPr/>
          </p:nvCxnSpPr>
          <p:spPr>
            <a:xfrm>
              <a:off x="0" y="88466"/>
              <a:ext cx="7028426" cy="0"/>
            </a:xfrm>
            <a:prstGeom prst="straightConnector1">
              <a:avLst/>
            </a:prstGeom>
            <a:gradFill>
              <a:gsLst>
                <a:gs pos="0">
                  <a:srgbClr val="008CE2">
                    <a:alpha val="89411"/>
                  </a:srgbClr>
                </a:gs>
                <a:gs pos="100000">
                  <a:srgbClr val="86C5FF">
                    <a:alpha val="89411"/>
                  </a:srgbClr>
                </a:gs>
              </a:gsLst>
              <a:lin ang="16200000" scaled="0"/>
            </a:gradFill>
            <a:ln cap="flat" cmpd="sng" w="9525">
              <a:solidFill>
                <a:srgbClr val="1886C8">
                  <a:alpha val="89411"/>
                </a:srgbClr>
              </a:solidFill>
              <a:prstDash val="solid"/>
              <a:round/>
              <a:headEnd len="sm" w="sm" type="none"/>
              <a:tailEnd len="sm" w="sm" type="none"/>
            </a:ln>
            <a:effectLst>
              <a:outerShdw blurRad="40000" rotWithShape="0" dir="5400000" dist="23000">
                <a:srgbClr val="000000">
                  <a:alpha val="34509"/>
                </a:srgbClr>
              </a:outerShdw>
            </a:effectLst>
          </p:spPr>
        </p:cxnSp>
        <p:sp>
          <p:nvSpPr>
            <p:cNvPr id="880" name="Google Shape;880;p9"/>
            <p:cNvSpPr/>
            <p:nvPr/>
          </p:nvSpPr>
          <p:spPr>
            <a:xfrm>
              <a:off x="0" y="651"/>
              <a:ext cx="7028426" cy="10666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881" name="Google Shape;881;p9"/>
            <p:cNvSpPr txBox="1"/>
            <p:nvPr/>
          </p:nvSpPr>
          <p:spPr>
            <a:xfrm>
              <a:off x="0" y="80163"/>
              <a:ext cx="7028426" cy="106662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Arial"/>
                <a:buNone/>
              </a:pPr>
              <a:r>
                <a:rPr b="1" i="0" lang="en-US" sz="1800" u="none" cap="none" strike="noStrike">
                  <a:solidFill>
                    <a:schemeClr val="dk1"/>
                  </a:solidFill>
                  <a:latin typeface="Arial"/>
                  <a:ea typeface="Arial"/>
                  <a:cs typeface="Arial"/>
                  <a:sym typeface="Arial"/>
                </a:rPr>
                <a:t>Applications et sites web</a:t>
              </a:r>
              <a:endParaRPr/>
            </a:p>
            <a:p>
              <a:pPr indent="0" lvl="0" marL="0" marR="0" rtl="0" algn="l">
                <a:lnSpc>
                  <a:spcPct val="90000"/>
                </a:lnSpc>
                <a:spcBef>
                  <a:spcPts val="700"/>
                </a:spcBef>
                <a:spcAft>
                  <a:spcPts val="0"/>
                </a:spcAft>
                <a:buClr>
                  <a:schemeClr val="dk1"/>
                </a:buClr>
                <a:buSzPts val="1800"/>
                <a:buFont typeface="Arial"/>
                <a:buNone/>
              </a:pPr>
              <a:r>
                <a:rPr b="0" i="0" lang="en-US" sz="1600" u="none" cap="none" strike="noStrike">
                  <a:solidFill>
                    <a:schemeClr val="dk1"/>
                  </a:solidFill>
                  <a:latin typeface="Arial"/>
                  <a:ea typeface="Arial"/>
                  <a:cs typeface="Arial"/>
                  <a:sym typeface="Arial"/>
                </a:rPr>
                <a:t>- Wikipedia.org, ICANN.org, Amazon.com, sites web personnalisés dans le monde entier</a:t>
              </a:r>
              <a:endParaRPr/>
            </a:p>
            <a:p>
              <a:pPr indent="0" lvl="0" marL="0" marR="0" rtl="0" algn="l">
                <a:lnSpc>
                  <a:spcPct val="90000"/>
                </a:lnSpc>
                <a:spcBef>
                  <a:spcPts val="630"/>
                </a:spcBef>
                <a:spcAft>
                  <a:spcPts val="0"/>
                </a:spcAft>
                <a:buClr>
                  <a:schemeClr val="dk1"/>
                </a:buClr>
                <a:buSzPts val="1800"/>
                <a:buFont typeface="Arial"/>
                <a:buNone/>
              </a:pPr>
              <a:r>
                <a:rPr b="0" i="0" lang="en-US" sz="1600" u="none" cap="none" strike="noStrike">
                  <a:solidFill>
                    <a:schemeClr val="dk1"/>
                  </a:solidFill>
                  <a:latin typeface="Arial"/>
                  <a:ea typeface="Arial"/>
                  <a:cs typeface="Arial"/>
                  <a:sym typeface="Arial"/>
                </a:rPr>
                <a:t>- PowerPoint, Google-Docs, Safari, Acrobat, applications personnalisées</a:t>
              </a:r>
              <a:endParaRPr/>
            </a:p>
            <a:p>
              <a:pPr indent="0" lvl="0" marL="0" marR="0" rtl="0" algn="l">
                <a:lnSpc>
                  <a:spcPct val="90000"/>
                </a:lnSpc>
                <a:spcBef>
                  <a:spcPts val="630"/>
                </a:spcBef>
                <a:spcAft>
                  <a:spcPts val="0"/>
                </a:spcAft>
                <a:buClr>
                  <a:schemeClr val="dk1"/>
                </a:buClr>
                <a:buSzPts val="2000"/>
                <a:buFont typeface="Arial"/>
                <a:buNone/>
              </a:pPr>
              <a:r>
                <a:t/>
              </a:r>
              <a:endParaRPr b="0" i="0" sz="1800" u="none" cap="none" strike="noStrike">
                <a:solidFill>
                  <a:schemeClr val="dk1"/>
                </a:solidFill>
                <a:latin typeface="Arial"/>
                <a:ea typeface="Arial"/>
                <a:cs typeface="Arial"/>
                <a:sym typeface="Arial"/>
              </a:endParaRPr>
            </a:p>
          </p:txBody>
        </p:sp>
        <p:cxnSp>
          <p:nvCxnSpPr>
            <p:cNvPr id="882" name="Google Shape;882;p9"/>
            <p:cNvCxnSpPr/>
            <p:nvPr/>
          </p:nvCxnSpPr>
          <p:spPr>
            <a:xfrm>
              <a:off x="0" y="1067277"/>
              <a:ext cx="7028426" cy="0"/>
            </a:xfrm>
            <a:prstGeom prst="straightConnector1">
              <a:avLst/>
            </a:prstGeom>
            <a:gradFill>
              <a:gsLst>
                <a:gs pos="0">
                  <a:srgbClr val="008CE2">
                    <a:alpha val="80000"/>
                  </a:srgbClr>
                </a:gs>
                <a:gs pos="100000">
                  <a:srgbClr val="86C5FF">
                    <a:alpha val="80000"/>
                  </a:srgbClr>
                </a:gs>
              </a:gsLst>
              <a:lin ang="16200000" scaled="0"/>
            </a:gradFill>
            <a:ln cap="flat" cmpd="sng" w="9525">
              <a:solidFill>
                <a:srgbClr val="1886C8">
                  <a:alpha val="80000"/>
                </a:srgbClr>
              </a:solidFill>
              <a:prstDash val="solid"/>
              <a:round/>
              <a:headEnd len="sm" w="sm" type="none"/>
              <a:tailEnd len="sm" w="sm" type="none"/>
            </a:ln>
            <a:effectLst>
              <a:outerShdw blurRad="40000" rotWithShape="0" dir="5400000" dist="23000">
                <a:srgbClr val="000000">
                  <a:alpha val="34509"/>
                </a:srgbClr>
              </a:outerShdw>
            </a:effectLst>
          </p:spPr>
        </p:cxnSp>
        <p:sp>
          <p:nvSpPr>
            <p:cNvPr id="883" name="Google Shape;883;p9"/>
            <p:cNvSpPr/>
            <p:nvPr/>
          </p:nvSpPr>
          <p:spPr>
            <a:xfrm>
              <a:off x="0" y="1067277"/>
              <a:ext cx="7028426" cy="10666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884" name="Google Shape;884;p9"/>
            <p:cNvSpPr txBox="1"/>
            <p:nvPr/>
          </p:nvSpPr>
          <p:spPr>
            <a:xfrm>
              <a:off x="0" y="1146789"/>
              <a:ext cx="7028426" cy="106662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Arial"/>
                <a:buNone/>
              </a:pPr>
              <a:r>
                <a:rPr b="1" i="0" lang="en-US" sz="1800" u="none" cap="none" strike="noStrike">
                  <a:solidFill>
                    <a:schemeClr val="dk1"/>
                  </a:solidFill>
                  <a:latin typeface="Arial"/>
                  <a:ea typeface="Arial"/>
                  <a:cs typeface="Arial"/>
                  <a:sym typeface="Arial"/>
                </a:rPr>
                <a:t>Réseaux sociaux et moteurs de recherche</a:t>
              </a:r>
              <a:endParaRPr/>
            </a:p>
            <a:p>
              <a:pPr indent="0" lvl="0" marL="0" marR="0" rtl="0" algn="l">
                <a:lnSpc>
                  <a:spcPct val="90000"/>
                </a:lnSpc>
                <a:spcBef>
                  <a:spcPts val="700"/>
                </a:spcBef>
                <a:spcAft>
                  <a:spcPts val="0"/>
                </a:spcAft>
                <a:buClr>
                  <a:schemeClr val="dk1"/>
                </a:buClr>
                <a:buSzPts val="1800"/>
                <a:buFont typeface="Arial"/>
                <a:buNone/>
              </a:pPr>
              <a:r>
                <a:rPr b="0" i="0" lang="en-US" sz="1600" u="none" cap="none" strike="noStrike">
                  <a:solidFill>
                    <a:schemeClr val="dk1"/>
                  </a:solidFill>
                  <a:latin typeface="Arial"/>
                  <a:ea typeface="Arial"/>
                  <a:cs typeface="Arial"/>
                  <a:sym typeface="Arial"/>
                </a:rPr>
                <a:t>- Chrome, Bing, Safari, Firefox, navigateurs locaux (par exemple, chinois)</a:t>
              </a:r>
              <a:endParaRPr/>
            </a:p>
            <a:p>
              <a:pPr indent="0" lvl="0" marL="0" marR="0" rtl="0" algn="l">
                <a:lnSpc>
                  <a:spcPct val="90000"/>
                </a:lnSpc>
                <a:spcBef>
                  <a:spcPts val="630"/>
                </a:spcBef>
                <a:spcAft>
                  <a:spcPts val="0"/>
                </a:spcAft>
                <a:buClr>
                  <a:schemeClr val="dk1"/>
                </a:buClr>
                <a:buSzPts val="1800"/>
                <a:buFont typeface="Arial"/>
                <a:buNone/>
              </a:pPr>
              <a:r>
                <a:rPr b="0" i="0" lang="en-US" sz="1600" u="none" cap="none" strike="noStrike">
                  <a:solidFill>
                    <a:schemeClr val="dk1"/>
                  </a:solidFill>
                  <a:latin typeface="Arial"/>
                  <a:ea typeface="Arial"/>
                  <a:cs typeface="Arial"/>
                  <a:sym typeface="Arial"/>
                </a:rPr>
                <a:t>- Facebook, Instagram, Twitter, Skype, WeChat, WhatsApp, Viber</a:t>
              </a:r>
              <a:endParaRPr/>
            </a:p>
            <a:p>
              <a:pPr indent="0" lvl="0" marL="0" marR="0" rtl="0" algn="l">
                <a:lnSpc>
                  <a:spcPct val="90000"/>
                </a:lnSpc>
                <a:spcBef>
                  <a:spcPts val="630"/>
                </a:spcBef>
                <a:spcAft>
                  <a:spcPts val="0"/>
                </a:spcAft>
                <a:buClr>
                  <a:schemeClr val="dk1"/>
                </a:buClr>
                <a:buSzPts val="2000"/>
                <a:buFont typeface="Arial"/>
                <a:buNone/>
              </a:pPr>
              <a:r>
                <a:t/>
              </a:r>
              <a:endParaRPr b="0" i="0" sz="1800" u="none" cap="none" strike="noStrike">
                <a:solidFill>
                  <a:schemeClr val="dk1"/>
                </a:solidFill>
                <a:latin typeface="Arial"/>
                <a:ea typeface="Arial"/>
                <a:cs typeface="Arial"/>
                <a:sym typeface="Arial"/>
              </a:endParaRPr>
            </a:p>
          </p:txBody>
        </p:sp>
        <p:cxnSp>
          <p:nvCxnSpPr>
            <p:cNvPr id="885" name="Google Shape;885;p9"/>
            <p:cNvCxnSpPr/>
            <p:nvPr/>
          </p:nvCxnSpPr>
          <p:spPr>
            <a:xfrm>
              <a:off x="0" y="2133903"/>
              <a:ext cx="7028426" cy="0"/>
            </a:xfrm>
            <a:prstGeom prst="straightConnector1">
              <a:avLst/>
            </a:prstGeom>
            <a:gradFill>
              <a:gsLst>
                <a:gs pos="0">
                  <a:srgbClr val="008CE2">
                    <a:alpha val="69411"/>
                  </a:srgbClr>
                </a:gs>
                <a:gs pos="100000">
                  <a:srgbClr val="86C5FF">
                    <a:alpha val="69411"/>
                  </a:srgbClr>
                </a:gs>
              </a:gsLst>
              <a:lin ang="16200000" scaled="0"/>
            </a:gradFill>
            <a:ln cap="flat" cmpd="sng" w="9525">
              <a:solidFill>
                <a:srgbClr val="1886C8">
                  <a:alpha val="69411"/>
                </a:srgbClr>
              </a:solidFill>
              <a:prstDash val="solid"/>
              <a:round/>
              <a:headEnd len="sm" w="sm" type="none"/>
              <a:tailEnd len="sm" w="sm" type="none"/>
            </a:ln>
            <a:effectLst>
              <a:outerShdw blurRad="40000" rotWithShape="0" dir="5400000" dist="23000">
                <a:srgbClr val="000000">
                  <a:alpha val="34509"/>
                </a:srgbClr>
              </a:outerShdw>
            </a:effectLst>
          </p:spPr>
        </p:cxnSp>
        <p:sp>
          <p:nvSpPr>
            <p:cNvPr id="886" name="Google Shape;886;p9"/>
            <p:cNvSpPr/>
            <p:nvPr/>
          </p:nvSpPr>
          <p:spPr>
            <a:xfrm>
              <a:off x="0" y="2133903"/>
              <a:ext cx="7028426" cy="10666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887" name="Google Shape;887;p9"/>
            <p:cNvSpPr txBox="1"/>
            <p:nvPr/>
          </p:nvSpPr>
          <p:spPr>
            <a:xfrm>
              <a:off x="0" y="2213415"/>
              <a:ext cx="7028426" cy="106662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Arial"/>
                <a:buNone/>
              </a:pPr>
              <a:r>
                <a:rPr b="1" i="0" lang="en-US" sz="1800" u="none" cap="none" strike="noStrike">
                  <a:solidFill>
                    <a:schemeClr val="dk1"/>
                  </a:solidFill>
                  <a:latin typeface="Arial"/>
                  <a:ea typeface="Arial"/>
                  <a:cs typeface="Arial"/>
                  <a:sym typeface="Arial"/>
                </a:rPr>
                <a:t>Langages et cadres de programmation</a:t>
              </a:r>
              <a:endParaRPr/>
            </a:p>
            <a:p>
              <a:pPr indent="0" lvl="0" marL="0" marR="0" rtl="0" algn="l">
                <a:lnSpc>
                  <a:spcPct val="90000"/>
                </a:lnSpc>
                <a:spcBef>
                  <a:spcPts val="700"/>
                </a:spcBef>
                <a:spcAft>
                  <a:spcPts val="0"/>
                </a:spcAft>
                <a:buClr>
                  <a:schemeClr val="dk1"/>
                </a:buClr>
                <a:buSzPts val="1800"/>
                <a:buFont typeface="Arial"/>
                <a:buNone/>
              </a:pPr>
              <a:r>
                <a:rPr b="0" i="0" lang="en-US" sz="1600" u="none" cap="none" strike="noStrike">
                  <a:solidFill>
                    <a:schemeClr val="dk1"/>
                  </a:solidFill>
                  <a:latin typeface="Arial"/>
                  <a:ea typeface="Arial"/>
                  <a:cs typeface="Arial"/>
                  <a:sym typeface="Arial"/>
                </a:rPr>
                <a:t>- JavaScript, Java, Swift, C#, PHP, Python</a:t>
              </a:r>
              <a:endParaRPr/>
            </a:p>
            <a:p>
              <a:pPr indent="0" lvl="0" marL="0" marR="0" rtl="0" algn="l">
                <a:lnSpc>
                  <a:spcPct val="90000"/>
                </a:lnSpc>
                <a:spcBef>
                  <a:spcPts val="630"/>
                </a:spcBef>
                <a:spcAft>
                  <a:spcPts val="0"/>
                </a:spcAft>
                <a:buClr>
                  <a:schemeClr val="dk1"/>
                </a:buClr>
                <a:buSzPts val="1800"/>
                <a:buFont typeface="Arial"/>
                <a:buNone/>
              </a:pPr>
              <a:r>
                <a:rPr b="0" i="0" lang="en-US" sz="1600" u="none" cap="none" strike="noStrike">
                  <a:solidFill>
                    <a:schemeClr val="dk1"/>
                  </a:solidFill>
                  <a:latin typeface="Arial"/>
                  <a:ea typeface="Arial"/>
                  <a:cs typeface="Arial"/>
                  <a:sym typeface="Arial"/>
                </a:rPr>
                <a:t>- Angular, Spring, .NET core, J2EE, WordPress, SAP, Oracle</a:t>
              </a:r>
              <a:endParaRPr/>
            </a:p>
          </p:txBody>
        </p:sp>
        <p:cxnSp>
          <p:nvCxnSpPr>
            <p:cNvPr id="888" name="Google Shape;888;p9"/>
            <p:cNvCxnSpPr/>
            <p:nvPr/>
          </p:nvCxnSpPr>
          <p:spPr>
            <a:xfrm>
              <a:off x="0" y="3200528"/>
              <a:ext cx="7028426" cy="0"/>
            </a:xfrm>
            <a:prstGeom prst="straightConnector1">
              <a:avLst/>
            </a:prstGeom>
            <a:gradFill>
              <a:gsLst>
                <a:gs pos="0">
                  <a:srgbClr val="008CE2">
                    <a:alpha val="60000"/>
                  </a:srgbClr>
                </a:gs>
                <a:gs pos="100000">
                  <a:srgbClr val="86C5FF">
                    <a:alpha val="60000"/>
                  </a:srgbClr>
                </a:gs>
              </a:gsLst>
              <a:lin ang="16200000" scaled="0"/>
            </a:gradFill>
            <a:ln cap="flat" cmpd="sng" w="9525">
              <a:solidFill>
                <a:srgbClr val="1886C8">
                  <a:alpha val="60000"/>
                </a:srgbClr>
              </a:solidFill>
              <a:prstDash val="solid"/>
              <a:round/>
              <a:headEnd len="sm" w="sm" type="none"/>
              <a:tailEnd len="sm" w="sm" type="none"/>
            </a:ln>
            <a:effectLst>
              <a:outerShdw blurRad="40000" rotWithShape="0" dir="5400000" dist="23000">
                <a:srgbClr val="000000">
                  <a:alpha val="34509"/>
                </a:srgbClr>
              </a:outerShdw>
            </a:effectLst>
          </p:spPr>
        </p:cxnSp>
        <p:sp>
          <p:nvSpPr>
            <p:cNvPr id="889" name="Google Shape;889;p9"/>
            <p:cNvSpPr/>
            <p:nvPr/>
          </p:nvSpPr>
          <p:spPr>
            <a:xfrm>
              <a:off x="0" y="3200528"/>
              <a:ext cx="7028426" cy="10666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890" name="Google Shape;890;p9"/>
            <p:cNvSpPr txBox="1"/>
            <p:nvPr/>
          </p:nvSpPr>
          <p:spPr>
            <a:xfrm>
              <a:off x="0" y="3280040"/>
              <a:ext cx="7028426" cy="106662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Arial"/>
                <a:buNone/>
              </a:pPr>
              <a:r>
                <a:rPr b="1" i="0" lang="en-US" sz="1800" u="none" cap="none" strike="noStrike">
                  <a:solidFill>
                    <a:schemeClr val="dk1"/>
                  </a:solidFill>
                  <a:latin typeface="Arial"/>
                  <a:ea typeface="Arial"/>
                  <a:cs typeface="Arial"/>
                  <a:sym typeface="Arial"/>
                </a:rPr>
                <a:t>Plateformes, systèmes d’exploitation et outils de système</a:t>
              </a:r>
              <a:endParaRPr/>
            </a:p>
            <a:p>
              <a:pPr indent="0" lvl="0" marL="0" marR="0" rtl="0" algn="l">
                <a:lnSpc>
                  <a:spcPct val="90000"/>
                </a:lnSpc>
                <a:spcBef>
                  <a:spcPts val="700"/>
                </a:spcBef>
                <a:spcAft>
                  <a:spcPts val="0"/>
                </a:spcAft>
                <a:buClr>
                  <a:schemeClr val="dk1"/>
                </a:buClr>
                <a:buSzPts val="1800"/>
                <a:buFont typeface="Arial"/>
                <a:buNone/>
              </a:pPr>
              <a:r>
                <a:rPr b="0" i="0" lang="en-US" sz="1600" u="none" cap="none" strike="noStrike">
                  <a:solidFill>
                    <a:schemeClr val="dk1"/>
                  </a:solidFill>
                  <a:latin typeface="Arial"/>
                  <a:ea typeface="Arial"/>
                  <a:cs typeface="Arial"/>
                  <a:sym typeface="Arial"/>
                </a:rPr>
                <a:t>- iOS, Windows, Linux, Android, magasins d’applications</a:t>
              </a:r>
              <a:endParaRPr/>
            </a:p>
            <a:p>
              <a:pPr indent="0" lvl="0" marL="0" marR="0" rtl="0" algn="l">
                <a:lnSpc>
                  <a:spcPct val="90000"/>
                </a:lnSpc>
                <a:spcBef>
                  <a:spcPts val="630"/>
                </a:spcBef>
                <a:spcAft>
                  <a:spcPts val="0"/>
                </a:spcAft>
                <a:buClr>
                  <a:schemeClr val="dk1"/>
                </a:buClr>
                <a:buSzPts val="1800"/>
                <a:buFont typeface="Arial"/>
                <a:buNone/>
              </a:pPr>
              <a:r>
                <a:rPr b="0" i="0" lang="en-US" sz="1600" u="none" cap="none" strike="noStrike">
                  <a:solidFill>
                    <a:schemeClr val="dk1"/>
                  </a:solidFill>
                  <a:latin typeface="Arial"/>
                  <a:ea typeface="Arial"/>
                  <a:cs typeface="Arial"/>
                  <a:sym typeface="Arial"/>
                </a:rPr>
                <a:t>- Active Directory, OpenLDAP, OpenSSL, Ping, Telnet</a:t>
              </a:r>
              <a:endParaRPr/>
            </a:p>
          </p:txBody>
        </p:sp>
        <p:cxnSp>
          <p:nvCxnSpPr>
            <p:cNvPr id="891" name="Google Shape;891;p9"/>
            <p:cNvCxnSpPr/>
            <p:nvPr/>
          </p:nvCxnSpPr>
          <p:spPr>
            <a:xfrm>
              <a:off x="0" y="4267154"/>
              <a:ext cx="7028426" cy="0"/>
            </a:xfrm>
            <a:prstGeom prst="straightConnector1">
              <a:avLst/>
            </a:prstGeom>
            <a:gradFill>
              <a:gsLst>
                <a:gs pos="0">
                  <a:srgbClr val="008CE2">
                    <a:alpha val="49411"/>
                  </a:srgbClr>
                </a:gs>
                <a:gs pos="100000">
                  <a:srgbClr val="86C5FF">
                    <a:alpha val="49411"/>
                  </a:srgbClr>
                </a:gs>
              </a:gsLst>
              <a:lin ang="16200000" scaled="0"/>
            </a:gradFill>
            <a:ln cap="flat" cmpd="sng" w="9525">
              <a:solidFill>
                <a:srgbClr val="1886C8">
                  <a:alpha val="49411"/>
                </a:srgbClr>
              </a:solidFill>
              <a:prstDash val="solid"/>
              <a:round/>
              <a:headEnd len="sm" w="sm" type="none"/>
              <a:tailEnd len="sm" w="sm" type="none"/>
            </a:ln>
            <a:effectLst>
              <a:outerShdw blurRad="40000" rotWithShape="0" dir="5400000" dist="23000">
                <a:srgbClr val="000000">
                  <a:alpha val="34509"/>
                </a:srgbClr>
              </a:outerShdw>
            </a:effectLst>
          </p:spPr>
        </p:cxnSp>
        <p:sp>
          <p:nvSpPr>
            <p:cNvPr id="892" name="Google Shape;892;p9"/>
            <p:cNvSpPr/>
            <p:nvPr/>
          </p:nvSpPr>
          <p:spPr>
            <a:xfrm>
              <a:off x="0" y="4267154"/>
              <a:ext cx="7028426" cy="10666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893" name="Google Shape;893;p9"/>
            <p:cNvSpPr txBox="1"/>
            <p:nvPr/>
          </p:nvSpPr>
          <p:spPr>
            <a:xfrm>
              <a:off x="0" y="4346666"/>
              <a:ext cx="7028426" cy="106662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Arial"/>
                <a:buNone/>
              </a:pPr>
              <a:r>
                <a:rPr b="1" i="0" lang="en-US" sz="1800" u="none" cap="none" strike="noStrike">
                  <a:solidFill>
                    <a:schemeClr val="dk1"/>
                  </a:solidFill>
                  <a:latin typeface="Arial"/>
                  <a:ea typeface="Arial"/>
                  <a:cs typeface="Arial"/>
                  <a:sym typeface="Arial"/>
                </a:rPr>
                <a:t>Normes et meilleures pratiques</a:t>
              </a:r>
              <a:endParaRPr/>
            </a:p>
            <a:p>
              <a:pPr indent="0" lvl="0" marL="0" marR="0" rtl="0" algn="l">
                <a:lnSpc>
                  <a:spcPct val="90000"/>
                </a:lnSpc>
                <a:spcBef>
                  <a:spcPts val="700"/>
                </a:spcBef>
                <a:spcAft>
                  <a:spcPts val="0"/>
                </a:spcAft>
                <a:buClr>
                  <a:schemeClr val="dk1"/>
                </a:buClr>
                <a:buSzPts val="1800"/>
                <a:buFont typeface="Arial"/>
                <a:buNone/>
              </a:pPr>
              <a:r>
                <a:rPr b="0" i="0" lang="en-US" sz="1600" u="none" cap="none" strike="noStrike">
                  <a:solidFill>
                    <a:schemeClr val="dk1"/>
                  </a:solidFill>
                  <a:latin typeface="Arial"/>
                  <a:ea typeface="Arial"/>
                  <a:cs typeface="Arial"/>
                  <a:sym typeface="Arial"/>
                </a:rPr>
                <a:t>- RFC de l’IETF, HTML W3C, CLDR Unicode, WHATWG</a:t>
              </a:r>
              <a:endParaRPr/>
            </a:p>
            <a:p>
              <a:pPr indent="0" lvl="0" marL="0" marR="0" rtl="0" algn="l">
                <a:lnSpc>
                  <a:spcPct val="90000"/>
                </a:lnSpc>
                <a:spcBef>
                  <a:spcPts val="630"/>
                </a:spcBef>
                <a:spcAft>
                  <a:spcPts val="0"/>
                </a:spcAft>
                <a:buClr>
                  <a:schemeClr val="dk1"/>
                </a:buClr>
                <a:buSzPts val="1800"/>
                <a:buFont typeface="Arial"/>
                <a:buNone/>
              </a:pPr>
              <a:r>
                <a:rPr b="0" i="0" lang="en-US" sz="1600" u="none" cap="none" strike="noStrike">
                  <a:solidFill>
                    <a:schemeClr val="dk1"/>
                  </a:solidFill>
                  <a:latin typeface="Arial"/>
                  <a:ea typeface="Arial"/>
                  <a:cs typeface="Arial"/>
                  <a:sym typeface="Arial"/>
                </a:rPr>
                <a:t>- Normes sectorielles (santé, aviation, etc.)</a:t>
              </a:r>
              <a:endParaRPr/>
            </a:p>
          </p:txBody>
        </p:sp>
      </p:grpSp>
      <p:pic>
        <p:nvPicPr>
          <p:cNvPr id="894" name="Google Shape;894;p9"/>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895" name="Google Shape;895;p9"/>
          <p:cNvSpPr txBox="1"/>
          <p:nvPr/>
        </p:nvSpPr>
        <p:spPr>
          <a:xfrm>
            <a:off x="10024034" y="2375713"/>
            <a:ext cx="2097626" cy="246221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Accepter, valider, traiter, stocker et afficher </a:t>
            </a:r>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l’ensemble des noms de domaine et adresses de courrier électronique.</a:t>
            </a:r>
            <a:endParaRPr/>
          </a:p>
        </p:txBody>
      </p:sp>
      <p:sp>
        <p:nvSpPr>
          <p:cNvPr id="896" name="Google Shape;896;p9"/>
          <p:cNvSpPr/>
          <p:nvPr/>
        </p:nvSpPr>
        <p:spPr>
          <a:xfrm>
            <a:off x="9390693" y="836734"/>
            <a:ext cx="656492" cy="5205262"/>
          </a:xfrm>
          <a:prstGeom prst="rightBrace">
            <a:avLst>
              <a:gd fmla="val 8333" name="adj1"/>
              <a:gd fmla="val 50000" name="adj2"/>
            </a:avLst>
          </a:prstGeom>
          <a:noFill/>
          <a:ln cap="flat" cmpd="sng" w="38100">
            <a:solidFill>
              <a:srgbClr val="73B7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2021-04-05T05:56:20Z</dcterms:created>
  <dc:creator>Sarmad Hussain</dc:creator>
</cp:coreProperties>
</file>